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8288000" cy="10287000"/>
  <p:notesSz cx="6858000" cy="9144000"/>
  <p:embeddedFontLst>
    <p:embeddedFont>
      <p:font typeface="Staatliches"/>
      <p:regular r:id="rId29"/>
    </p:embeddedFont>
    <p:embeddedFont>
      <p:font typeface="Quicksand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1D7013-79D6-45E2-8173-71A193E023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" name="Google Shape;512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5" name="Google Shape;595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4" name="Google Shape;634;p1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8" name="Google Shape;678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2" name="Google Shape;692;p1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6" name="Google Shape;756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4" name="Google Shape;814;p1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6" name="Google Shape;856;p1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1" name="Google Shape;891;p1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1" name="Google Shape;931;p1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3" name="Google Shape;993;p2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7" name="Google Shape;1047;p2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9" name="Google Shape;1119;p2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0" name="Google Shape;210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" name="Google Shape;270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0" name="Google Shape;310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3" name="Google Shape;353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0" name="Google Shape;400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5" name="Google Shape;455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3" name="Google Shape;473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7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7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jpeg"/><Relationship Id="rId8" Type="http://schemas.openxmlformats.org/officeDocument/2006/relationships/image" Target="../media/image32.jpeg"/><Relationship Id="rId7" Type="http://schemas.openxmlformats.org/officeDocument/2006/relationships/image" Target="../media/image31.jpeg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.png"/><Relationship Id="rId7" Type="http://schemas.openxmlformats.org/officeDocument/2006/relationships/image" Target="../media/image44.png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jpeg"/><Relationship Id="rId8" Type="http://schemas.openxmlformats.org/officeDocument/2006/relationships/image" Target="../media/image52.jpeg"/><Relationship Id="rId7" Type="http://schemas.openxmlformats.org/officeDocument/2006/relationships/image" Target="../media/image51.jpeg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4.jpeg"/><Relationship Id="rId1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png"/><Relationship Id="rId8" Type="http://schemas.openxmlformats.org/officeDocument/2006/relationships/image" Target="../media/image8.png"/><Relationship Id="rId7" Type="http://schemas.openxmlformats.org/officeDocument/2006/relationships/image" Target="../media/image58.png"/><Relationship Id="rId6" Type="http://schemas.openxmlformats.org/officeDocument/2006/relationships/image" Target="../media/image3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25.png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7.png"/><Relationship Id="rId2" Type="http://schemas.openxmlformats.org/officeDocument/2006/relationships/image" Target="../media/image25.png"/><Relationship Id="rId1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4.png"/><Relationship Id="rId3" Type="http://schemas.openxmlformats.org/officeDocument/2006/relationships/image" Target="../media/image70.jpeg"/><Relationship Id="rId2" Type="http://schemas.openxmlformats.org/officeDocument/2006/relationships/image" Target="../media/image12.png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3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3131"/>
            </a:gs>
            <a:gs pos="100000">
              <a:srgbClr val="FF914D"/>
            </a:gs>
          </a:gsLst>
          <a:lin ang="0" scaled="0"/>
        </a:gra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378514" y="356579"/>
            <a:ext cx="5359179" cy="3303089"/>
            <a:chOff x="0" y="-289322"/>
            <a:chExt cx="7145571" cy="4404119"/>
          </a:xfrm>
        </p:grpSpPr>
        <p:grpSp>
          <p:nvGrpSpPr>
            <p:cNvPr id="85" name="Google Shape;85;p13"/>
            <p:cNvGrpSpPr/>
            <p:nvPr/>
          </p:nvGrpSpPr>
          <p:grpSpPr>
            <a:xfrm>
              <a:off x="0" y="-289322"/>
              <a:ext cx="7145571" cy="4404119"/>
              <a:chOff x="0" y="-57150"/>
              <a:chExt cx="1411471" cy="869950"/>
            </a:xfrm>
          </p:grpSpPr>
          <p:sp>
            <p:nvSpPr>
              <p:cNvPr id="86" name="Google Shape;86;p13"/>
              <p:cNvSpPr/>
              <p:nvPr/>
            </p:nvSpPr>
            <p:spPr>
              <a:xfrm>
                <a:off x="0" y="0"/>
                <a:ext cx="1411471" cy="526270"/>
              </a:xfrm>
              <a:custGeom>
                <a:avLst/>
                <a:gdLst/>
                <a:ahLst/>
                <a:cxnLst/>
                <a:rect l="l" t="t" r="r" b="b"/>
                <a:pathLst>
                  <a:path w="1411471" h="526270" extrusionOk="0">
                    <a:moveTo>
                      <a:pt x="73675" y="0"/>
                    </a:moveTo>
                    <a:lnTo>
                      <a:pt x="1337796" y="0"/>
                    </a:lnTo>
                    <a:cubicBezTo>
                      <a:pt x="1357336" y="0"/>
                      <a:pt x="1376075" y="7762"/>
                      <a:pt x="1389892" y="21579"/>
                    </a:cubicBezTo>
                    <a:cubicBezTo>
                      <a:pt x="1403709" y="35396"/>
                      <a:pt x="1411471" y="54135"/>
                      <a:pt x="1411471" y="73675"/>
                    </a:cubicBezTo>
                    <a:lnTo>
                      <a:pt x="1411471" y="452595"/>
                    </a:lnTo>
                    <a:cubicBezTo>
                      <a:pt x="1411471" y="472134"/>
                      <a:pt x="1403709" y="490874"/>
                      <a:pt x="1389892" y="504691"/>
                    </a:cubicBezTo>
                    <a:cubicBezTo>
                      <a:pt x="1376075" y="518507"/>
                      <a:pt x="1357336" y="526270"/>
                      <a:pt x="1337796" y="526270"/>
                    </a:cubicBezTo>
                    <a:lnTo>
                      <a:pt x="73675" y="526270"/>
                    </a:lnTo>
                    <a:cubicBezTo>
                      <a:pt x="54135" y="526270"/>
                      <a:pt x="35396" y="518507"/>
                      <a:pt x="21579" y="504691"/>
                    </a:cubicBezTo>
                    <a:cubicBezTo>
                      <a:pt x="7762" y="490874"/>
                      <a:pt x="0" y="472134"/>
                      <a:pt x="0" y="452595"/>
                    </a:cubicBezTo>
                    <a:lnTo>
                      <a:pt x="0" y="73675"/>
                    </a:lnTo>
                    <a:cubicBezTo>
                      <a:pt x="0" y="54135"/>
                      <a:pt x="7762" y="35396"/>
                      <a:pt x="21579" y="21579"/>
                    </a:cubicBezTo>
                    <a:cubicBezTo>
                      <a:pt x="35396" y="7762"/>
                      <a:pt x="54135" y="0"/>
                      <a:pt x="736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" name="Google Shape;87;p13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" name="Google Shape;88;p13"/>
            <p:cNvSpPr txBox="1"/>
            <p:nvPr/>
          </p:nvSpPr>
          <p:spPr>
            <a:xfrm>
              <a:off x="339580" y="35340"/>
              <a:ext cx="6466412" cy="26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0" b="0" i="0" u="none" strike="noStrike" cap="none">
                  <a:solidFill>
                    <a:srgbClr val="000000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CINEMA</a:t>
              </a:r>
              <a:endPara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89" name="Google Shape;89;p13"/>
          <p:cNvGrpSpPr/>
          <p:nvPr/>
        </p:nvGrpSpPr>
        <p:grpSpPr>
          <a:xfrm>
            <a:off x="11603063" y="-114361"/>
            <a:ext cx="8614839" cy="8441661"/>
            <a:chOff x="0" y="0"/>
            <a:chExt cx="11486452" cy="11255548"/>
          </a:xfrm>
        </p:grpSpPr>
        <p:cxnSp>
          <p:nvCxnSpPr>
            <p:cNvPr id="90" name="Google Shape;90;p13"/>
            <p:cNvCxnSpPr/>
            <p:nvPr/>
          </p:nvCxnSpPr>
          <p:spPr>
            <a:xfrm rot="10800000">
              <a:off x="2471828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" name="Google Shape;91;p13"/>
            <p:cNvCxnSpPr/>
            <p:nvPr/>
          </p:nvCxnSpPr>
          <p:spPr>
            <a:xfrm>
              <a:off x="0" y="10001716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13"/>
            <p:cNvCxnSpPr/>
            <p:nvPr/>
          </p:nvCxnSpPr>
          <p:spPr>
            <a:xfrm>
              <a:off x="0" y="8959802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93;p13"/>
            <p:cNvCxnSpPr/>
            <p:nvPr/>
          </p:nvCxnSpPr>
          <p:spPr>
            <a:xfrm>
              <a:off x="0" y="7917888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94;p13"/>
            <p:cNvCxnSpPr/>
            <p:nvPr/>
          </p:nvCxnSpPr>
          <p:spPr>
            <a:xfrm>
              <a:off x="0" y="6875974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95;p13"/>
            <p:cNvCxnSpPr/>
            <p:nvPr/>
          </p:nvCxnSpPr>
          <p:spPr>
            <a:xfrm>
              <a:off x="0" y="5834060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96;p13"/>
            <p:cNvCxnSpPr/>
            <p:nvPr/>
          </p:nvCxnSpPr>
          <p:spPr>
            <a:xfrm>
              <a:off x="0" y="4792146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97;p13"/>
            <p:cNvCxnSpPr/>
            <p:nvPr/>
          </p:nvCxnSpPr>
          <p:spPr>
            <a:xfrm>
              <a:off x="0" y="3750232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13"/>
            <p:cNvCxnSpPr/>
            <p:nvPr/>
          </p:nvCxnSpPr>
          <p:spPr>
            <a:xfrm>
              <a:off x="0" y="2708318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" name="Google Shape;99;p13"/>
            <p:cNvCxnSpPr/>
            <p:nvPr/>
          </p:nvCxnSpPr>
          <p:spPr>
            <a:xfrm>
              <a:off x="0" y="1666404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" name="Google Shape;100;p13"/>
            <p:cNvCxnSpPr/>
            <p:nvPr/>
          </p:nvCxnSpPr>
          <p:spPr>
            <a:xfrm>
              <a:off x="0" y="624491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" name="Google Shape;101;p13"/>
            <p:cNvCxnSpPr/>
            <p:nvPr/>
          </p:nvCxnSpPr>
          <p:spPr>
            <a:xfrm rot="10800000">
              <a:off x="1242264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" name="Google Shape;102;p13"/>
            <p:cNvCxnSpPr/>
            <p:nvPr/>
          </p:nvCxnSpPr>
          <p:spPr>
            <a:xfrm rot="10800000">
              <a:off x="3701392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" name="Google Shape;103;p13"/>
            <p:cNvCxnSpPr/>
            <p:nvPr/>
          </p:nvCxnSpPr>
          <p:spPr>
            <a:xfrm rot="10800000">
              <a:off x="4930956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" name="Google Shape;104;p13"/>
            <p:cNvCxnSpPr/>
            <p:nvPr/>
          </p:nvCxnSpPr>
          <p:spPr>
            <a:xfrm rot="10800000">
              <a:off x="6160520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" name="Google Shape;105;p13"/>
            <p:cNvCxnSpPr/>
            <p:nvPr/>
          </p:nvCxnSpPr>
          <p:spPr>
            <a:xfrm rot="10800000">
              <a:off x="7390084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" name="Google Shape;106;p13"/>
            <p:cNvCxnSpPr/>
            <p:nvPr/>
          </p:nvCxnSpPr>
          <p:spPr>
            <a:xfrm rot="10800000">
              <a:off x="8619648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13"/>
            <p:cNvCxnSpPr/>
            <p:nvPr/>
          </p:nvCxnSpPr>
          <p:spPr>
            <a:xfrm rot="10800000">
              <a:off x="9849212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" name="Google Shape;108;p13"/>
            <p:cNvCxnSpPr/>
            <p:nvPr/>
          </p:nvCxnSpPr>
          <p:spPr>
            <a:xfrm rot="10800000">
              <a:off x="11033382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109" name="Google Shape;109;p13"/>
          <p:cNvCxnSpPr/>
          <p:nvPr/>
        </p:nvCxnSpPr>
        <p:spPr>
          <a:xfrm rot="-5400000">
            <a:off x="6050954" y="5010790"/>
            <a:ext cx="10533370" cy="0"/>
          </a:xfrm>
          <a:prstGeom prst="straightConnector1">
            <a:avLst/>
          </a:prstGeom>
          <a:noFill/>
          <a:ln w="19050" cap="flat" cmpd="sng">
            <a:solidFill>
              <a:srgbClr val="FFD52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3"/>
          <p:cNvSpPr/>
          <p:nvPr/>
        </p:nvSpPr>
        <p:spPr>
          <a:xfrm>
            <a:off x="5737693" y="-1081744"/>
            <a:ext cx="14554767" cy="3307902"/>
          </a:xfrm>
          <a:custGeom>
            <a:avLst/>
            <a:gdLst/>
            <a:ahLst/>
            <a:cxnLst/>
            <a:rect l="l" t="t" r="r" b="b"/>
            <a:pathLst>
              <a:path w="14554767" h="3307902" extrusionOk="0">
                <a:moveTo>
                  <a:pt x="0" y="0"/>
                </a:moveTo>
                <a:lnTo>
                  <a:pt x="14554767" y="0"/>
                </a:lnTo>
                <a:lnTo>
                  <a:pt x="14554767" y="3307901"/>
                </a:lnTo>
                <a:lnTo>
                  <a:pt x="0" y="3307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grpSp>
        <p:nvGrpSpPr>
          <p:cNvPr id="111" name="Google Shape;111;p13"/>
          <p:cNvGrpSpPr/>
          <p:nvPr/>
        </p:nvGrpSpPr>
        <p:grpSpPr>
          <a:xfrm>
            <a:off x="-2352609" y="3080060"/>
            <a:ext cx="8614839" cy="8441661"/>
            <a:chOff x="0" y="0"/>
            <a:chExt cx="11486452" cy="11255548"/>
          </a:xfrm>
        </p:grpSpPr>
        <p:cxnSp>
          <p:nvCxnSpPr>
            <p:cNvPr id="112" name="Google Shape;112;p13"/>
            <p:cNvCxnSpPr/>
            <p:nvPr/>
          </p:nvCxnSpPr>
          <p:spPr>
            <a:xfrm rot="10800000">
              <a:off x="2471828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13"/>
            <p:cNvCxnSpPr/>
            <p:nvPr/>
          </p:nvCxnSpPr>
          <p:spPr>
            <a:xfrm>
              <a:off x="0" y="10001716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114;p13"/>
            <p:cNvCxnSpPr/>
            <p:nvPr/>
          </p:nvCxnSpPr>
          <p:spPr>
            <a:xfrm>
              <a:off x="0" y="8959802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0" y="7917888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6" name="Google Shape;116;p13"/>
            <p:cNvCxnSpPr/>
            <p:nvPr/>
          </p:nvCxnSpPr>
          <p:spPr>
            <a:xfrm>
              <a:off x="0" y="6875974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117;p13"/>
            <p:cNvCxnSpPr/>
            <p:nvPr/>
          </p:nvCxnSpPr>
          <p:spPr>
            <a:xfrm>
              <a:off x="0" y="5834060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" name="Google Shape;118;p13"/>
            <p:cNvCxnSpPr/>
            <p:nvPr/>
          </p:nvCxnSpPr>
          <p:spPr>
            <a:xfrm>
              <a:off x="0" y="4792146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9" name="Google Shape;119;p13"/>
            <p:cNvCxnSpPr/>
            <p:nvPr/>
          </p:nvCxnSpPr>
          <p:spPr>
            <a:xfrm>
              <a:off x="0" y="3750232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120;p13"/>
            <p:cNvCxnSpPr/>
            <p:nvPr/>
          </p:nvCxnSpPr>
          <p:spPr>
            <a:xfrm>
              <a:off x="0" y="2708318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" name="Google Shape;121;p13"/>
            <p:cNvCxnSpPr/>
            <p:nvPr/>
          </p:nvCxnSpPr>
          <p:spPr>
            <a:xfrm>
              <a:off x="0" y="1666404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2" name="Google Shape;122;p13"/>
            <p:cNvCxnSpPr/>
            <p:nvPr/>
          </p:nvCxnSpPr>
          <p:spPr>
            <a:xfrm>
              <a:off x="0" y="624491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" name="Google Shape;123;p13"/>
            <p:cNvCxnSpPr/>
            <p:nvPr/>
          </p:nvCxnSpPr>
          <p:spPr>
            <a:xfrm rot="10800000">
              <a:off x="1242264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13"/>
            <p:cNvCxnSpPr/>
            <p:nvPr/>
          </p:nvCxnSpPr>
          <p:spPr>
            <a:xfrm rot="10800000">
              <a:off x="3701392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" name="Google Shape;125;p13"/>
            <p:cNvCxnSpPr/>
            <p:nvPr/>
          </p:nvCxnSpPr>
          <p:spPr>
            <a:xfrm rot="10800000">
              <a:off x="4930956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" name="Google Shape;126;p13"/>
            <p:cNvCxnSpPr/>
            <p:nvPr/>
          </p:nvCxnSpPr>
          <p:spPr>
            <a:xfrm rot="10800000">
              <a:off x="6160520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" name="Google Shape;127;p13"/>
            <p:cNvCxnSpPr/>
            <p:nvPr/>
          </p:nvCxnSpPr>
          <p:spPr>
            <a:xfrm rot="10800000">
              <a:off x="7390084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" name="Google Shape;128;p13"/>
            <p:cNvCxnSpPr/>
            <p:nvPr/>
          </p:nvCxnSpPr>
          <p:spPr>
            <a:xfrm rot="10800000">
              <a:off x="8619648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" name="Google Shape;129;p13"/>
            <p:cNvCxnSpPr/>
            <p:nvPr/>
          </p:nvCxnSpPr>
          <p:spPr>
            <a:xfrm rot="10800000">
              <a:off x="9849212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" name="Google Shape;130;p13"/>
            <p:cNvCxnSpPr/>
            <p:nvPr/>
          </p:nvCxnSpPr>
          <p:spPr>
            <a:xfrm rot="10800000">
              <a:off x="11033382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1" name="Google Shape;131;p13"/>
          <p:cNvGrpSpPr/>
          <p:nvPr/>
        </p:nvGrpSpPr>
        <p:grpSpPr>
          <a:xfrm>
            <a:off x="-518653" y="8441028"/>
            <a:ext cx="19878627" cy="3303093"/>
            <a:chOff x="0" y="-289322"/>
            <a:chExt cx="26504836" cy="4404124"/>
          </a:xfrm>
        </p:grpSpPr>
        <p:grpSp>
          <p:nvGrpSpPr>
            <p:cNvPr id="132" name="Google Shape;132;p13"/>
            <p:cNvGrpSpPr/>
            <p:nvPr/>
          </p:nvGrpSpPr>
          <p:grpSpPr>
            <a:xfrm>
              <a:off x="538586" y="-289322"/>
              <a:ext cx="24677747" cy="4404124"/>
              <a:chOff x="0" y="-57150"/>
              <a:chExt cx="4874617" cy="869950"/>
            </a:xfrm>
          </p:grpSpPr>
          <p:sp>
            <p:nvSpPr>
              <p:cNvPr id="133" name="Google Shape;133;p13"/>
              <p:cNvSpPr/>
              <p:nvPr/>
            </p:nvSpPr>
            <p:spPr>
              <a:xfrm>
                <a:off x="0" y="0"/>
                <a:ext cx="4874617" cy="316197"/>
              </a:xfrm>
              <a:custGeom>
                <a:avLst/>
                <a:gdLst/>
                <a:ahLst/>
                <a:cxnLst/>
                <a:rect l="l" t="t" r="r" b="b"/>
                <a:pathLst>
                  <a:path w="4874617" h="316197" extrusionOk="0">
                    <a:moveTo>
                      <a:pt x="0" y="0"/>
                    </a:moveTo>
                    <a:lnTo>
                      <a:pt x="4874617" y="0"/>
                    </a:lnTo>
                    <a:lnTo>
                      <a:pt x="4874617" y="316197"/>
                    </a:lnTo>
                    <a:lnTo>
                      <a:pt x="0" y="3161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34" name="Google Shape;134;p13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" name="Google Shape;135;p13"/>
            <p:cNvSpPr txBox="1"/>
            <p:nvPr/>
          </p:nvSpPr>
          <p:spPr>
            <a:xfrm>
              <a:off x="0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36" name="Google Shape;136;p13"/>
            <p:cNvSpPr txBox="1"/>
            <p:nvPr/>
          </p:nvSpPr>
          <p:spPr>
            <a:xfrm>
              <a:off x="9161750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37" name="Google Shape;137;p13"/>
            <p:cNvSpPr txBox="1"/>
            <p:nvPr/>
          </p:nvSpPr>
          <p:spPr>
            <a:xfrm>
              <a:off x="18323499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138" name="Google Shape;138;p13"/>
          <p:cNvSpPr/>
          <p:nvPr/>
        </p:nvSpPr>
        <p:spPr>
          <a:xfrm>
            <a:off x="11603063" y="1930896"/>
            <a:ext cx="6393884" cy="9590825"/>
          </a:xfrm>
          <a:custGeom>
            <a:avLst/>
            <a:gdLst/>
            <a:ahLst/>
            <a:cxnLst/>
            <a:rect l="l" t="t" r="r" b="b"/>
            <a:pathLst>
              <a:path w="6350000" h="9525000" extrusionOk="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2"/>
            <a:stretch>
              <a:fillRect l="-82168" t="-7969" r="-6213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9" name="Google Shape;139;p13"/>
          <p:cNvGrpSpPr/>
          <p:nvPr/>
        </p:nvGrpSpPr>
        <p:grpSpPr>
          <a:xfrm>
            <a:off x="5700214" y="5498009"/>
            <a:ext cx="8470572" cy="3303089"/>
            <a:chOff x="0" y="-289322"/>
            <a:chExt cx="11294096" cy="4404119"/>
          </a:xfrm>
        </p:grpSpPr>
        <p:grpSp>
          <p:nvGrpSpPr>
            <p:cNvPr id="140" name="Google Shape;140;p13"/>
            <p:cNvGrpSpPr/>
            <p:nvPr/>
          </p:nvGrpSpPr>
          <p:grpSpPr>
            <a:xfrm>
              <a:off x="0" y="-289322"/>
              <a:ext cx="11294096" cy="4404119"/>
              <a:chOff x="0" y="-57150"/>
              <a:chExt cx="2230933" cy="869950"/>
            </a:xfrm>
          </p:grpSpPr>
          <p:sp>
            <p:nvSpPr>
              <p:cNvPr id="141" name="Google Shape;141;p13"/>
              <p:cNvSpPr/>
              <p:nvPr/>
            </p:nvSpPr>
            <p:spPr>
              <a:xfrm>
                <a:off x="0" y="0"/>
                <a:ext cx="2230933" cy="526270"/>
              </a:xfrm>
              <a:custGeom>
                <a:avLst/>
                <a:gdLst/>
                <a:ahLst/>
                <a:cxnLst/>
                <a:rect l="l" t="t" r="r" b="b"/>
                <a:pathLst>
                  <a:path w="2230933" h="526270" extrusionOk="0">
                    <a:moveTo>
                      <a:pt x="46613" y="0"/>
                    </a:moveTo>
                    <a:lnTo>
                      <a:pt x="2184320" y="0"/>
                    </a:lnTo>
                    <a:cubicBezTo>
                      <a:pt x="2196682" y="0"/>
                      <a:pt x="2208538" y="4911"/>
                      <a:pt x="2217280" y="13653"/>
                    </a:cubicBezTo>
                    <a:cubicBezTo>
                      <a:pt x="2226022" y="22394"/>
                      <a:pt x="2230933" y="34250"/>
                      <a:pt x="2230933" y="46613"/>
                    </a:cubicBezTo>
                    <a:lnTo>
                      <a:pt x="2230933" y="479657"/>
                    </a:lnTo>
                    <a:cubicBezTo>
                      <a:pt x="2230933" y="505400"/>
                      <a:pt x="2210063" y="526270"/>
                      <a:pt x="2184320" y="526270"/>
                    </a:cubicBezTo>
                    <a:lnTo>
                      <a:pt x="46613" y="526270"/>
                    </a:lnTo>
                    <a:cubicBezTo>
                      <a:pt x="34250" y="526270"/>
                      <a:pt x="22394" y="521359"/>
                      <a:pt x="13653" y="512617"/>
                    </a:cubicBezTo>
                    <a:cubicBezTo>
                      <a:pt x="4911" y="503875"/>
                      <a:pt x="0" y="492019"/>
                      <a:pt x="0" y="479657"/>
                    </a:cubicBezTo>
                    <a:lnTo>
                      <a:pt x="0" y="46613"/>
                    </a:lnTo>
                    <a:cubicBezTo>
                      <a:pt x="0" y="34250"/>
                      <a:pt x="4911" y="22394"/>
                      <a:pt x="13653" y="13653"/>
                    </a:cubicBezTo>
                    <a:cubicBezTo>
                      <a:pt x="22394" y="4911"/>
                      <a:pt x="34250" y="0"/>
                      <a:pt x="466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" name="Google Shape;142;p13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13"/>
            <p:cNvSpPr txBox="1"/>
            <p:nvPr/>
          </p:nvSpPr>
          <p:spPr>
            <a:xfrm>
              <a:off x="510696" y="116512"/>
              <a:ext cx="10272705" cy="26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0" b="0" i="0" u="none" strike="noStrike" cap="none">
                  <a:solidFill>
                    <a:srgbClr val="000000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FOR COLLEGE</a:t>
              </a:r>
              <a:endPara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144" name="Google Shape;144;p13"/>
          <p:cNvGrpSpPr/>
          <p:nvPr/>
        </p:nvGrpSpPr>
        <p:grpSpPr>
          <a:xfrm>
            <a:off x="378514" y="2894991"/>
            <a:ext cx="4658081" cy="3303092"/>
            <a:chOff x="0" y="-289322"/>
            <a:chExt cx="6210774" cy="4404123"/>
          </a:xfrm>
        </p:grpSpPr>
        <p:grpSp>
          <p:nvGrpSpPr>
            <p:cNvPr id="145" name="Google Shape;145;p13"/>
            <p:cNvGrpSpPr/>
            <p:nvPr/>
          </p:nvGrpSpPr>
          <p:grpSpPr>
            <a:xfrm>
              <a:off x="0" y="-289322"/>
              <a:ext cx="6210774" cy="4404123"/>
              <a:chOff x="0" y="-57150"/>
              <a:chExt cx="1226820" cy="869950"/>
            </a:xfrm>
          </p:grpSpPr>
          <p:sp>
            <p:nvSpPr>
              <p:cNvPr id="146" name="Google Shape;146;p13"/>
              <p:cNvSpPr/>
              <p:nvPr/>
            </p:nvSpPr>
            <p:spPr>
              <a:xfrm>
                <a:off x="0" y="0"/>
                <a:ext cx="1226820" cy="543830"/>
              </a:xfrm>
              <a:custGeom>
                <a:avLst/>
                <a:gdLst/>
                <a:ahLst/>
                <a:cxnLst/>
                <a:rect l="l" t="t" r="r" b="b"/>
                <a:pathLst>
                  <a:path w="1226820" h="543830" extrusionOk="0">
                    <a:moveTo>
                      <a:pt x="84764" y="0"/>
                    </a:moveTo>
                    <a:lnTo>
                      <a:pt x="1142055" y="0"/>
                    </a:lnTo>
                    <a:cubicBezTo>
                      <a:pt x="1164536" y="0"/>
                      <a:pt x="1186096" y="8930"/>
                      <a:pt x="1201993" y="24827"/>
                    </a:cubicBezTo>
                    <a:cubicBezTo>
                      <a:pt x="1217889" y="40723"/>
                      <a:pt x="1226820" y="62283"/>
                      <a:pt x="1226820" y="84764"/>
                    </a:cubicBezTo>
                    <a:lnTo>
                      <a:pt x="1226820" y="459066"/>
                    </a:lnTo>
                    <a:cubicBezTo>
                      <a:pt x="1226820" y="505880"/>
                      <a:pt x="1188869" y="543830"/>
                      <a:pt x="1142055" y="543830"/>
                    </a:cubicBezTo>
                    <a:lnTo>
                      <a:pt x="84764" y="543830"/>
                    </a:lnTo>
                    <a:cubicBezTo>
                      <a:pt x="37950" y="543830"/>
                      <a:pt x="0" y="505880"/>
                      <a:pt x="0" y="459066"/>
                    </a:cubicBezTo>
                    <a:lnTo>
                      <a:pt x="0" y="84764"/>
                    </a:lnTo>
                    <a:cubicBezTo>
                      <a:pt x="0" y="37950"/>
                      <a:pt x="37950" y="0"/>
                      <a:pt x="84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" name="Google Shape;147;p13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Google Shape;148;p13"/>
            <p:cNvSpPr txBox="1"/>
            <p:nvPr/>
          </p:nvSpPr>
          <p:spPr>
            <a:xfrm>
              <a:off x="330406" y="124240"/>
              <a:ext cx="5651562" cy="26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0" b="0" i="0" u="none" strike="noStrike" cap="none">
                  <a:solidFill>
                    <a:srgbClr val="000000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&amp; FILM</a:t>
              </a:r>
              <a:endPara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sp>
        <p:nvSpPr>
          <p:cNvPr id="149" name="Google Shape;149;p13"/>
          <p:cNvSpPr/>
          <p:nvPr/>
        </p:nvSpPr>
        <p:spPr>
          <a:xfrm rot="-1507555">
            <a:off x="1462300" y="4825799"/>
            <a:ext cx="4123894" cy="4103274"/>
          </a:xfrm>
          <a:custGeom>
            <a:avLst/>
            <a:gdLst/>
            <a:ahLst/>
            <a:cxnLst/>
            <a:rect l="l" t="t" r="r" b="b"/>
            <a:pathLst>
              <a:path w="4123894" h="4103274" extrusionOk="0">
                <a:moveTo>
                  <a:pt x="0" y="0"/>
                </a:moveTo>
                <a:lnTo>
                  <a:pt x="4123894" y="0"/>
                </a:lnTo>
                <a:lnTo>
                  <a:pt x="4123894" y="4103274"/>
                </a:lnTo>
                <a:lnTo>
                  <a:pt x="0" y="41032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grpSp>
        <p:nvGrpSpPr>
          <p:cNvPr id="150" name="Google Shape;150;p13"/>
          <p:cNvGrpSpPr/>
          <p:nvPr/>
        </p:nvGrpSpPr>
        <p:grpSpPr>
          <a:xfrm>
            <a:off x="5700214" y="2894991"/>
            <a:ext cx="4944281" cy="3303092"/>
            <a:chOff x="0" y="-289322"/>
            <a:chExt cx="6592375" cy="4404123"/>
          </a:xfrm>
        </p:grpSpPr>
        <p:grpSp>
          <p:nvGrpSpPr>
            <p:cNvPr id="151" name="Google Shape;151;p13"/>
            <p:cNvGrpSpPr/>
            <p:nvPr/>
          </p:nvGrpSpPr>
          <p:grpSpPr>
            <a:xfrm>
              <a:off x="0" y="-289322"/>
              <a:ext cx="6592375" cy="4404123"/>
              <a:chOff x="0" y="-57150"/>
              <a:chExt cx="1302198" cy="869950"/>
            </a:xfrm>
          </p:grpSpPr>
          <p:sp>
            <p:nvSpPr>
              <p:cNvPr id="152" name="Google Shape;152;p13"/>
              <p:cNvSpPr/>
              <p:nvPr/>
            </p:nvSpPr>
            <p:spPr>
              <a:xfrm>
                <a:off x="0" y="0"/>
                <a:ext cx="1302198" cy="543830"/>
              </a:xfrm>
              <a:custGeom>
                <a:avLst/>
                <a:gdLst/>
                <a:ahLst/>
                <a:cxnLst/>
                <a:rect l="l" t="t" r="r" b="b"/>
                <a:pathLst>
                  <a:path w="1302198" h="543830" extrusionOk="0">
                    <a:moveTo>
                      <a:pt x="79857" y="0"/>
                    </a:moveTo>
                    <a:lnTo>
                      <a:pt x="1222340" y="0"/>
                    </a:lnTo>
                    <a:cubicBezTo>
                      <a:pt x="1266444" y="0"/>
                      <a:pt x="1302198" y="35753"/>
                      <a:pt x="1302198" y="79857"/>
                    </a:cubicBezTo>
                    <a:lnTo>
                      <a:pt x="1302198" y="463973"/>
                    </a:lnTo>
                    <a:cubicBezTo>
                      <a:pt x="1302198" y="485152"/>
                      <a:pt x="1293784" y="505464"/>
                      <a:pt x="1278808" y="520440"/>
                    </a:cubicBezTo>
                    <a:cubicBezTo>
                      <a:pt x="1263832" y="535417"/>
                      <a:pt x="1243520" y="543830"/>
                      <a:pt x="1222340" y="543830"/>
                    </a:cubicBezTo>
                    <a:lnTo>
                      <a:pt x="79857" y="543830"/>
                    </a:lnTo>
                    <a:cubicBezTo>
                      <a:pt x="35753" y="543830"/>
                      <a:pt x="0" y="508077"/>
                      <a:pt x="0" y="463973"/>
                    </a:cubicBezTo>
                    <a:lnTo>
                      <a:pt x="0" y="79857"/>
                    </a:lnTo>
                    <a:cubicBezTo>
                      <a:pt x="0" y="58678"/>
                      <a:pt x="8414" y="38366"/>
                      <a:pt x="23390" y="23390"/>
                    </a:cubicBezTo>
                    <a:cubicBezTo>
                      <a:pt x="38366" y="8414"/>
                      <a:pt x="58678" y="0"/>
                      <a:pt x="798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" name="Google Shape;153;p13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4" name="Google Shape;154;p13"/>
            <p:cNvSpPr txBox="1"/>
            <p:nvPr/>
          </p:nvSpPr>
          <p:spPr>
            <a:xfrm>
              <a:off x="512700" y="124240"/>
              <a:ext cx="5630267" cy="26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0" b="0" i="0" u="none" strike="noStrike" cap="none">
                  <a:solidFill>
                    <a:srgbClr val="000000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MAJOR</a:t>
              </a:r>
              <a:endPara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sp>
        <p:nvSpPr>
          <p:cNvPr id="155" name="Google Shape;155;p13"/>
          <p:cNvSpPr/>
          <p:nvPr/>
        </p:nvSpPr>
        <p:spPr>
          <a:xfrm>
            <a:off x="10491330" y="277728"/>
            <a:ext cx="4172167" cy="4114800"/>
          </a:xfrm>
          <a:custGeom>
            <a:avLst/>
            <a:gdLst/>
            <a:ahLst/>
            <a:cxnLst/>
            <a:rect l="l" t="t" r="r" b="b"/>
            <a:pathLst>
              <a:path w="4172167" h="4114800" extrusionOk="0">
                <a:moveTo>
                  <a:pt x="0" y="0"/>
                </a:moveTo>
                <a:lnTo>
                  <a:pt x="4172167" y="0"/>
                </a:lnTo>
                <a:lnTo>
                  <a:pt x="4172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56" name="Google Shape;156;p13"/>
          <p:cNvSpPr/>
          <p:nvPr/>
        </p:nvSpPr>
        <p:spPr>
          <a:xfrm>
            <a:off x="11327164" y="1142763"/>
            <a:ext cx="2506944" cy="2384730"/>
          </a:xfrm>
          <a:custGeom>
            <a:avLst/>
            <a:gdLst/>
            <a:ahLst/>
            <a:cxnLst/>
            <a:rect l="l" t="t" r="r" b="b"/>
            <a:pathLst>
              <a:path w="2506944" h="2384730" extrusionOk="0">
                <a:moveTo>
                  <a:pt x="0" y="0"/>
                </a:moveTo>
                <a:lnTo>
                  <a:pt x="2506944" y="0"/>
                </a:lnTo>
                <a:lnTo>
                  <a:pt x="2506944" y="2384730"/>
                </a:lnTo>
                <a:lnTo>
                  <a:pt x="0" y="23847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57" name="Google Shape;157;p13"/>
          <p:cNvSpPr/>
          <p:nvPr/>
        </p:nvSpPr>
        <p:spPr>
          <a:xfrm>
            <a:off x="15557034" y="6726309"/>
            <a:ext cx="5682241" cy="5568596"/>
          </a:xfrm>
          <a:custGeom>
            <a:avLst/>
            <a:gdLst/>
            <a:ahLst/>
            <a:cxnLst/>
            <a:rect l="l" t="t" r="r" b="b"/>
            <a:pathLst>
              <a:path w="5682241" h="5568596" extrusionOk="0">
                <a:moveTo>
                  <a:pt x="0" y="0"/>
                </a:moveTo>
                <a:lnTo>
                  <a:pt x="5682242" y="0"/>
                </a:lnTo>
                <a:lnTo>
                  <a:pt x="5682242" y="5568596"/>
                </a:lnTo>
                <a:lnTo>
                  <a:pt x="0" y="55685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3131"/>
            </a:gs>
            <a:gs pos="100000">
              <a:srgbClr val="FF914D"/>
            </a:gs>
          </a:gsLst>
          <a:lin ang="0" scaled="0"/>
        </a:gradFill>
        <a:effectLst/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22"/>
          <p:cNvGrpSpPr/>
          <p:nvPr/>
        </p:nvGrpSpPr>
        <p:grpSpPr>
          <a:xfrm rot="5400000">
            <a:off x="-735409" y="74501"/>
            <a:ext cx="7412180" cy="7263178"/>
            <a:chOff x="0" y="0"/>
            <a:chExt cx="9882907" cy="9684238"/>
          </a:xfrm>
        </p:grpSpPr>
        <p:cxnSp>
          <p:nvCxnSpPr>
            <p:cNvPr id="515" name="Google Shape;515;p22"/>
            <p:cNvCxnSpPr/>
            <p:nvPr/>
          </p:nvCxnSpPr>
          <p:spPr>
            <a:xfrm rot="10800000">
              <a:off x="2126753" y="0"/>
              <a:ext cx="0" cy="9684238"/>
            </a:xfrm>
            <a:prstGeom prst="straightConnector1">
              <a:avLst/>
            </a:prstGeom>
            <a:noFill/>
            <a:ln w="2185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6" name="Google Shape;516;p22"/>
            <p:cNvCxnSpPr/>
            <p:nvPr/>
          </p:nvCxnSpPr>
          <p:spPr>
            <a:xfrm>
              <a:off x="0" y="8605445"/>
              <a:ext cx="9882907" cy="0"/>
            </a:xfrm>
            <a:prstGeom prst="straightConnector1">
              <a:avLst/>
            </a:prstGeom>
            <a:noFill/>
            <a:ln w="2185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7" name="Google Shape;517;p22"/>
            <p:cNvCxnSpPr/>
            <p:nvPr/>
          </p:nvCxnSpPr>
          <p:spPr>
            <a:xfrm>
              <a:off x="0" y="7708985"/>
              <a:ext cx="9882907" cy="0"/>
            </a:xfrm>
            <a:prstGeom prst="straightConnector1">
              <a:avLst/>
            </a:prstGeom>
            <a:noFill/>
            <a:ln w="2185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8" name="Google Shape;518;p22"/>
            <p:cNvCxnSpPr/>
            <p:nvPr/>
          </p:nvCxnSpPr>
          <p:spPr>
            <a:xfrm>
              <a:off x="0" y="6812526"/>
              <a:ext cx="9882907" cy="0"/>
            </a:xfrm>
            <a:prstGeom prst="straightConnector1">
              <a:avLst/>
            </a:prstGeom>
            <a:noFill/>
            <a:ln w="2185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9" name="Google Shape;519;p22"/>
            <p:cNvCxnSpPr/>
            <p:nvPr/>
          </p:nvCxnSpPr>
          <p:spPr>
            <a:xfrm>
              <a:off x="0" y="5916066"/>
              <a:ext cx="9882907" cy="0"/>
            </a:xfrm>
            <a:prstGeom prst="straightConnector1">
              <a:avLst/>
            </a:prstGeom>
            <a:noFill/>
            <a:ln w="2185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0" name="Google Shape;520;p22"/>
            <p:cNvCxnSpPr/>
            <p:nvPr/>
          </p:nvCxnSpPr>
          <p:spPr>
            <a:xfrm>
              <a:off x="0" y="5019607"/>
              <a:ext cx="9882907" cy="0"/>
            </a:xfrm>
            <a:prstGeom prst="straightConnector1">
              <a:avLst/>
            </a:prstGeom>
            <a:noFill/>
            <a:ln w="2185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1" name="Google Shape;521;p22"/>
            <p:cNvCxnSpPr/>
            <p:nvPr/>
          </p:nvCxnSpPr>
          <p:spPr>
            <a:xfrm>
              <a:off x="0" y="4123147"/>
              <a:ext cx="9882907" cy="0"/>
            </a:xfrm>
            <a:prstGeom prst="straightConnector1">
              <a:avLst/>
            </a:prstGeom>
            <a:noFill/>
            <a:ln w="2185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2" name="Google Shape;522;p22"/>
            <p:cNvCxnSpPr/>
            <p:nvPr/>
          </p:nvCxnSpPr>
          <p:spPr>
            <a:xfrm>
              <a:off x="0" y="3226688"/>
              <a:ext cx="9882907" cy="0"/>
            </a:xfrm>
            <a:prstGeom prst="straightConnector1">
              <a:avLst/>
            </a:prstGeom>
            <a:noFill/>
            <a:ln w="2185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3" name="Google Shape;523;p22"/>
            <p:cNvCxnSpPr/>
            <p:nvPr/>
          </p:nvCxnSpPr>
          <p:spPr>
            <a:xfrm>
              <a:off x="0" y="2330229"/>
              <a:ext cx="9882907" cy="0"/>
            </a:xfrm>
            <a:prstGeom prst="straightConnector1">
              <a:avLst/>
            </a:prstGeom>
            <a:noFill/>
            <a:ln w="2185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4" name="Google Shape;524;p22"/>
            <p:cNvCxnSpPr/>
            <p:nvPr/>
          </p:nvCxnSpPr>
          <p:spPr>
            <a:xfrm>
              <a:off x="0" y="1433769"/>
              <a:ext cx="9882907" cy="0"/>
            </a:xfrm>
            <a:prstGeom prst="straightConnector1">
              <a:avLst/>
            </a:prstGeom>
            <a:noFill/>
            <a:ln w="2185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5" name="Google Shape;525;p22"/>
            <p:cNvCxnSpPr/>
            <p:nvPr/>
          </p:nvCxnSpPr>
          <p:spPr>
            <a:xfrm>
              <a:off x="0" y="537310"/>
              <a:ext cx="9882907" cy="0"/>
            </a:xfrm>
            <a:prstGeom prst="straightConnector1">
              <a:avLst/>
            </a:prstGeom>
            <a:noFill/>
            <a:ln w="2185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6" name="Google Shape;526;p22"/>
            <p:cNvCxnSpPr/>
            <p:nvPr/>
          </p:nvCxnSpPr>
          <p:spPr>
            <a:xfrm rot="10800000">
              <a:off x="1068840" y="0"/>
              <a:ext cx="0" cy="9684238"/>
            </a:xfrm>
            <a:prstGeom prst="straightConnector1">
              <a:avLst/>
            </a:prstGeom>
            <a:noFill/>
            <a:ln w="2185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7" name="Google Shape;527;p22"/>
            <p:cNvCxnSpPr/>
            <p:nvPr/>
          </p:nvCxnSpPr>
          <p:spPr>
            <a:xfrm rot="10800000">
              <a:off x="3184666" y="0"/>
              <a:ext cx="0" cy="9684238"/>
            </a:xfrm>
            <a:prstGeom prst="straightConnector1">
              <a:avLst/>
            </a:prstGeom>
            <a:noFill/>
            <a:ln w="2185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8" name="Google Shape;528;p22"/>
            <p:cNvCxnSpPr/>
            <p:nvPr/>
          </p:nvCxnSpPr>
          <p:spPr>
            <a:xfrm rot="10800000">
              <a:off x="4242579" y="0"/>
              <a:ext cx="0" cy="9684238"/>
            </a:xfrm>
            <a:prstGeom prst="straightConnector1">
              <a:avLst/>
            </a:prstGeom>
            <a:noFill/>
            <a:ln w="2185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9" name="Google Shape;529;p22"/>
            <p:cNvCxnSpPr/>
            <p:nvPr/>
          </p:nvCxnSpPr>
          <p:spPr>
            <a:xfrm rot="10800000">
              <a:off x="5300492" y="0"/>
              <a:ext cx="0" cy="9684238"/>
            </a:xfrm>
            <a:prstGeom prst="straightConnector1">
              <a:avLst/>
            </a:prstGeom>
            <a:noFill/>
            <a:ln w="2185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0" name="Google Shape;530;p22"/>
            <p:cNvCxnSpPr/>
            <p:nvPr/>
          </p:nvCxnSpPr>
          <p:spPr>
            <a:xfrm rot="10800000">
              <a:off x="6358405" y="0"/>
              <a:ext cx="0" cy="9684238"/>
            </a:xfrm>
            <a:prstGeom prst="straightConnector1">
              <a:avLst/>
            </a:prstGeom>
            <a:noFill/>
            <a:ln w="2185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1" name="Google Shape;531;p22"/>
            <p:cNvCxnSpPr/>
            <p:nvPr/>
          </p:nvCxnSpPr>
          <p:spPr>
            <a:xfrm rot="10800000">
              <a:off x="7416318" y="0"/>
              <a:ext cx="0" cy="9684238"/>
            </a:xfrm>
            <a:prstGeom prst="straightConnector1">
              <a:avLst/>
            </a:prstGeom>
            <a:noFill/>
            <a:ln w="2185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2" name="Google Shape;532;p22"/>
            <p:cNvCxnSpPr/>
            <p:nvPr/>
          </p:nvCxnSpPr>
          <p:spPr>
            <a:xfrm rot="10800000">
              <a:off x="8474231" y="0"/>
              <a:ext cx="0" cy="9684238"/>
            </a:xfrm>
            <a:prstGeom prst="straightConnector1">
              <a:avLst/>
            </a:prstGeom>
            <a:noFill/>
            <a:ln w="2185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3" name="Google Shape;533;p22"/>
            <p:cNvCxnSpPr/>
            <p:nvPr/>
          </p:nvCxnSpPr>
          <p:spPr>
            <a:xfrm rot="10800000">
              <a:off x="9493087" y="0"/>
              <a:ext cx="0" cy="9684238"/>
            </a:xfrm>
            <a:prstGeom prst="straightConnector1">
              <a:avLst/>
            </a:prstGeom>
            <a:noFill/>
            <a:ln w="2185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34" name="Google Shape;534;p22"/>
          <p:cNvSpPr/>
          <p:nvPr/>
        </p:nvSpPr>
        <p:spPr>
          <a:xfrm>
            <a:off x="10774133" y="4848721"/>
            <a:ext cx="11109064" cy="11724606"/>
          </a:xfrm>
          <a:custGeom>
            <a:avLst/>
            <a:gdLst/>
            <a:ahLst/>
            <a:cxnLst/>
            <a:rect l="l" t="t" r="r" b="b"/>
            <a:pathLst>
              <a:path w="11109064" h="11724606" extrusionOk="0">
                <a:moveTo>
                  <a:pt x="0" y="0"/>
                </a:moveTo>
                <a:lnTo>
                  <a:pt x="11109064" y="0"/>
                </a:lnTo>
                <a:lnTo>
                  <a:pt x="11109064" y="11724606"/>
                </a:lnTo>
                <a:lnTo>
                  <a:pt x="0" y="117246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grpSp>
        <p:nvGrpSpPr>
          <p:cNvPr id="535" name="Google Shape;535;p22"/>
          <p:cNvGrpSpPr/>
          <p:nvPr/>
        </p:nvGrpSpPr>
        <p:grpSpPr>
          <a:xfrm>
            <a:off x="9172085" y="1585538"/>
            <a:ext cx="2695738" cy="3589023"/>
            <a:chOff x="0" y="0"/>
            <a:chExt cx="3663950" cy="4878070"/>
          </a:xfrm>
        </p:grpSpPr>
        <p:sp>
          <p:nvSpPr>
            <p:cNvPr id="536" name="Google Shape;536;p22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 extrusionOk="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 rotWithShape="1">
              <a:blip r:embed="rId2"/>
              <a:stretch>
                <a:fillRect l="-16866" t="-6917" r="-5564" b="-30418"/>
              </a:stretch>
            </a:blipFill>
            <a:ln>
              <a:noFill/>
            </a:ln>
          </p:spPr>
        </p:sp>
        <p:sp>
          <p:nvSpPr>
            <p:cNvPr id="537" name="Google Shape;537;p22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 extrusionOk="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grpSp>
        <p:nvGrpSpPr>
          <p:cNvPr id="538" name="Google Shape;538;p22"/>
          <p:cNvGrpSpPr/>
          <p:nvPr/>
        </p:nvGrpSpPr>
        <p:grpSpPr>
          <a:xfrm>
            <a:off x="11867823" y="1585538"/>
            <a:ext cx="2695738" cy="3589023"/>
            <a:chOff x="0" y="0"/>
            <a:chExt cx="3663950" cy="4878070"/>
          </a:xfrm>
        </p:grpSpPr>
        <p:sp>
          <p:nvSpPr>
            <p:cNvPr id="539" name="Google Shape;539;p22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 extrusionOk="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 rotWithShape="1">
              <a:blip r:embed="rId3"/>
              <a:stretch>
                <a:fillRect t="-6068" b="-6067"/>
              </a:stretch>
            </a:blipFill>
            <a:ln>
              <a:noFill/>
            </a:ln>
          </p:spPr>
        </p:sp>
        <p:sp>
          <p:nvSpPr>
            <p:cNvPr id="540" name="Google Shape;540;p22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 extrusionOk="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grpSp>
        <p:nvGrpSpPr>
          <p:cNvPr id="541" name="Google Shape;541;p22"/>
          <p:cNvGrpSpPr/>
          <p:nvPr/>
        </p:nvGrpSpPr>
        <p:grpSpPr>
          <a:xfrm>
            <a:off x="14563562" y="1585538"/>
            <a:ext cx="2695738" cy="3589023"/>
            <a:chOff x="0" y="0"/>
            <a:chExt cx="3663950" cy="4878070"/>
          </a:xfrm>
        </p:grpSpPr>
        <p:sp>
          <p:nvSpPr>
            <p:cNvPr id="542" name="Google Shape;542;p22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 extrusionOk="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 rotWithShape="1">
              <a:blip r:embed="rId4"/>
              <a:stretch>
                <a:fillRect l="-3487" r="-3486"/>
              </a:stretch>
            </a:blipFill>
            <a:ln>
              <a:noFill/>
            </a:ln>
          </p:spPr>
        </p:sp>
        <p:sp>
          <p:nvSpPr>
            <p:cNvPr id="543" name="Google Shape;543;p22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 extrusionOk="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grpSp>
        <p:nvGrpSpPr>
          <p:cNvPr id="544" name="Google Shape;544;p22"/>
          <p:cNvGrpSpPr/>
          <p:nvPr/>
        </p:nvGrpSpPr>
        <p:grpSpPr>
          <a:xfrm>
            <a:off x="6476346" y="5174561"/>
            <a:ext cx="2695738" cy="3589023"/>
            <a:chOff x="0" y="0"/>
            <a:chExt cx="3663950" cy="4878070"/>
          </a:xfrm>
        </p:grpSpPr>
        <p:sp>
          <p:nvSpPr>
            <p:cNvPr id="545" name="Google Shape;545;p22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 extrusionOk="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 rotWithShape="1">
              <a:blip r:embed="rId5"/>
              <a:stretch>
                <a:fillRect t="-6084" b="-6085"/>
              </a:stretch>
            </a:blipFill>
            <a:ln>
              <a:noFill/>
            </a:ln>
          </p:spPr>
        </p:sp>
        <p:sp>
          <p:nvSpPr>
            <p:cNvPr id="546" name="Google Shape;546;p22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 extrusionOk="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grpSp>
        <p:nvGrpSpPr>
          <p:cNvPr id="547" name="Google Shape;547;p22"/>
          <p:cNvGrpSpPr/>
          <p:nvPr/>
        </p:nvGrpSpPr>
        <p:grpSpPr>
          <a:xfrm>
            <a:off x="9172085" y="5174561"/>
            <a:ext cx="2695738" cy="3589023"/>
            <a:chOff x="0" y="0"/>
            <a:chExt cx="3663950" cy="4878070"/>
          </a:xfrm>
        </p:grpSpPr>
        <p:sp>
          <p:nvSpPr>
            <p:cNvPr id="548" name="Google Shape;548;p22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 extrusionOk="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 rotWithShape="1">
              <a:blip r:embed="rId6"/>
              <a:stretch>
                <a:fillRect l="-3487" r="-3486"/>
              </a:stretch>
            </a:blipFill>
            <a:ln>
              <a:noFill/>
            </a:ln>
          </p:spPr>
        </p:sp>
        <p:sp>
          <p:nvSpPr>
            <p:cNvPr id="549" name="Google Shape;549;p22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 extrusionOk="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grpSp>
        <p:nvGrpSpPr>
          <p:cNvPr id="550" name="Google Shape;550;p22"/>
          <p:cNvGrpSpPr/>
          <p:nvPr/>
        </p:nvGrpSpPr>
        <p:grpSpPr>
          <a:xfrm>
            <a:off x="11867823" y="5174561"/>
            <a:ext cx="2695738" cy="3589023"/>
            <a:chOff x="0" y="0"/>
            <a:chExt cx="3663950" cy="4878070"/>
          </a:xfrm>
        </p:grpSpPr>
        <p:sp>
          <p:nvSpPr>
            <p:cNvPr id="551" name="Google Shape;551;p22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 extrusionOk="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 rotWithShape="1">
              <a:blip r:embed="rId7"/>
              <a:stretch>
                <a:fillRect t="-6014" b="-6013"/>
              </a:stretch>
            </a:blipFill>
            <a:ln>
              <a:noFill/>
            </a:ln>
          </p:spPr>
        </p:sp>
        <p:sp>
          <p:nvSpPr>
            <p:cNvPr id="552" name="Google Shape;552;p22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 extrusionOk="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grpSp>
        <p:nvGrpSpPr>
          <p:cNvPr id="553" name="Google Shape;553;p22"/>
          <p:cNvGrpSpPr/>
          <p:nvPr/>
        </p:nvGrpSpPr>
        <p:grpSpPr>
          <a:xfrm>
            <a:off x="14563562" y="5174561"/>
            <a:ext cx="2695738" cy="3589023"/>
            <a:chOff x="0" y="0"/>
            <a:chExt cx="3663950" cy="4878070"/>
          </a:xfrm>
        </p:grpSpPr>
        <p:sp>
          <p:nvSpPr>
            <p:cNvPr id="554" name="Google Shape;554;p22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 extrusionOk="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 rotWithShape="1">
              <a:blip r:embed="rId8"/>
              <a:stretch>
                <a:fillRect t="-6084" b="-6085"/>
              </a:stretch>
            </a:blipFill>
            <a:ln>
              <a:noFill/>
            </a:ln>
          </p:spPr>
        </p:sp>
        <p:sp>
          <p:nvSpPr>
            <p:cNvPr id="555" name="Google Shape;555;p22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 extrusionOk="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grpSp>
        <p:nvGrpSpPr>
          <p:cNvPr id="556" name="Google Shape;556;p22"/>
          <p:cNvGrpSpPr/>
          <p:nvPr/>
        </p:nvGrpSpPr>
        <p:grpSpPr>
          <a:xfrm>
            <a:off x="6286503" y="-333565"/>
            <a:ext cx="3086098" cy="3266924"/>
            <a:chOff x="-50000" y="-358786"/>
            <a:chExt cx="812800" cy="860425"/>
          </a:xfrm>
        </p:grpSpPr>
        <p:sp>
          <p:nvSpPr>
            <p:cNvPr id="557" name="Google Shape;557;p22"/>
            <p:cNvSpPr/>
            <p:nvPr/>
          </p:nvSpPr>
          <p:spPr>
            <a:xfrm>
              <a:off x="0" y="0"/>
              <a:ext cx="709989" cy="146657"/>
            </a:xfrm>
            <a:custGeom>
              <a:avLst/>
              <a:gdLst/>
              <a:ahLst/>
              <a:cxnLst/>
              <a:rect l="l" t="t" r="r" b="b"/>
              <a:pathLst>
                <a:path w="709989" h="146657" extrusionOk="0">
                  <a:moveTo>
                    <a:pt x="0" y="0"/>
                  </a:moveTo>
                  <a:lnTo>
                    <a:pt x="709989" y="0"/>
                  </a:lnTo>
                  <a:lnTo>
                    <a:pt x="709989" y="146657"/>
                  </a:lnTo>
                  <a:lnTo>
                    <a:pt x="0" y="1466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58" name="Google Shape;558;p22"/>
            <p:cNvSpPr txBox="1"/>
            <p:nvPr/>
          </p:nvSpPr>
          <p:spPr>
            <a:xfrm>
              <a:off x="-50000" y="-358786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NAME</a:t>
              </a:r>
              <a:endParaRPr lang="en-US" sz="25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559" name="Google Shape;559;p22"/>
          <p:cNvGrpSpPr/>
          <p:nvPr/>
        </p:nvGrpSpPr>
        <p:grpSpPr>
          <a:xfrm>
            <a:off x="6360325" y="7389322"/>
            <a:ext cx="3086098" cy="3266924"/>
            <a:chOff x="-30557" y="-353765"/>
            <a:chExt cx="812800" cy="860425"/>
          </a:xfrm>
        </p:grpSpPr>
        <p:sp>
          <p:nvSpPr>
            <p:cNvPr id="560" name="Google Shape;560;p22"/>
            <p:cNvSpPr/>
            <p:nvPr/>
          </p:nvSpPr>
          <p:spPr>
            <a:xfrm>
              <a:off x="0" y="0"/>
              <a:ext cx="709989" cy="146657"/>
            </a:xfrm>
            <a:custGeom>
              <a:avLst/>
              <a:gdLst/>
              <a:ahLst/>
              <a:cxnLst/>
              <a:rect l="l" t="t" r="r" b="b"/>
              <a:pathLst>
                <a:path w="709989" h="146657" extrusionOk="0">
                  <a:moveTo>
                    <a:pt x="0" y="0"/>
                  </a:moveTo>
                  <a:lnTo>
                    <a:pt x="709989" y="0"/>
                  </a:lnTo>
                  <a:lnTo>
                    <a:pt x="709989" y="146657"/>
                  </a:lnTo>
                  <a:lnTo>
                    <a:pt x="0" y="1466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61" name="Google Shape;561;p22"/>
            <p:cNvSpPr txBox="1"/>
            <p:nvPr/>
          </p:nvSpPr>
          <p:spPr>
            <a:xfrm>
              <a:off x="-30557" y="-35376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NAME</a:t>
              </a:r>
              <a:endParaRPr lang="en-US" sz="25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562" name="Google Shape;562;p22"/>
          <p:cNvGrpSpPr/>
          <p:nvPr/>
        </p:nvGrpSpPr>
        <p:grpSpPr>
          <a:xfrm>
            <a:off x="9019618" y="-330083"/>
            <a:ext cx="3086098" cy="3266924"/>
            <a:chOff x="-40156" y="-357869"/>
            <a:chExt cx="812800" cy="860425"/>
          </a:xfrm>
        </p:grpSpPr>
        <p:sp>
          <p:nvSpPr>
            <p:cNvPr id="563" name="Google Shape;563;p22"/>
            <p:cNvSpPr/>
            <p:nvPr/>
          </p:nvSpPr>
          <p:spPr>
            <a:xfrm>
              <a:off x="0" y="0"/>
              <a:ext cx="709989" cy="146657"/>
            </a:xfrm>
            <a:custGeom>
              <a:avLst/>
              <a:gdLst/>
              <a:ahLst/>
              <a:cxnLst/>
              <a:rect l="l" t="t" r="r" b="b"/>
              <a:pathLst>
                <a:path w="709989" h="146657" extrusionOk="0">
                  <a:moveTo>
                    <a:pt x="0" y="0"/>
                  </a:moveTo>
                  <a:lnTo>
                    <a:pt x="709989" y="0"/>
                  </a:lnTo>
                  <a:lnTo>
                    <a:pt x="709989" y="146657"/>
                  </a:lnTo>
                  <a:lnTo>
                    <a:pt x="0" y="1466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64" name="Google Shape;564;p22"/>
            <p:cNvSpPr txBox="1"/>
            <p:nvPr/>
          </p:nvSpPr>
          <p:spPr>
            <a:xfrm>
              <a:off x="-40156" y="-357869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NAME</a:t>
              </a:r>
              <a:endParaRPr lang="en-US" sz="25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565" name="Google Shape;565;p22"/>
          <p:cNvGrpSpPr/>
          <p:nvPr/>
        </p:nvGrpSpPr>
        <p:grpSpPr>
          <a:xfrm>
            <a:off x="9038154" y="7374154"/>
            <a:ext cx="3086098" cy="3266924"/>
            <a:chOff x="-35274" y="-357760"/>
            <a:chExt cx="812800" cy="860425"/>
          </a:xfrm>
        </p:grpSpPr>
        <p:sp>
          <p:nvSpPr>
            <p:cNvPr id="566" name="Google Shape;566;p22"/>
            <p:cNvSpPr/>
            <p:nvPr/>
          </p:nvSpPr>
          <p:spPr>
            <a:xfrm>
              <a:off x="0" y="0"/>
              <a:ext cx="709989" cy="146657"/>
            </a:xfrm>
            <a:custGeom>
              <a:avLst/>
              <a:gdLst/>
              <a:ahLst/>
              <a:cxnLst/>
              <a:rect l="l" t="t" r="r" b="b"/>
              <a:pathLst>
                <a:path w="709989" h="146657" extrusionOk="0">
                  <a:moveTo>
                    <a:pt x="0" y="0"/>
                  </a:moveTo>
                  <a:lnTo>
                    <a:pt x="709989" y="0"/>
                  </a:lnTo>
                  <a:lnTo>
                    <a:pt x="709989" y="146657"/>
                  </a:lnTo>
                  <a:lnTo>
                    <a:pt x="0" y="1466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67" name="Google Shape;567;p22"/>
            <p:cNvSpPr txBox="1"/>
            <p:nvPr/>
          </p:nvSpPr>
          <p:spPr>
            <a:xfrm>
              <a:off x="-35274" y="-357760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NAME</a:t>
              </a:r>
              <a:endParaRPr lang="en-US" sz="25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568" name="Google Shape;568;p22"/>
          <p:cNvGrpSpPr/>
          <p:nvPr/>
        </p:nvGrpSpPr>
        <p:grpSpPr>
          <a:xfrm>
            <a:off x="11691994" y="-302985"/>
            <a:ext cx="3086098" cy="3266924"/>
            <a:chOff x="-46309" y="-350732"/>
            <a:chExt cx="812800" cy="860425"/>
          </a:xfrm>
        </p:grpSpPr>
        <p:sp>
          <p:nvSpPr>
            <p:cNvPr id="569" name="Google Shape;569;p22"/>
            <p:cNvSpPr/>
            <p:nvPr/>
          </p:nvSpPr>
          <p:spPr>
            <a:xfrm>
              <a:off x="0" y="0"/>
              <a:ext cx="709989" cy="146657"/>
            </a:xfrm>
            <a:custGeom>
              <a:avLst/>
              <a:gdLst/>
              <a:ahLst/>
              <a:cxnLst/>
              <a:rect l="l" t="t" r="r" b="b"/>
              <a:pathLst>
                <a:path w="709989" h="146657" extrusionOk="0">
                  <a:moveTo>
                    <a:pt x="0" y="0"/>
                  </a:moveTo>
                  <a:lnTo>
                    <a:pt x="709989" y="0"/>
                  </a:lnTo>
                  <a:lnTo>
                    <a:pt x="709989" y="146657"/>
                  </a:lnTo>
                  <a:lnTo>
                    <a:pt x="0" y="1466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70" name="Google Shape;570;p22"/>
            <p:cNvSpPr txBox="1"/>
            <p:nvPr/>
          </p:nvSpPr>
          <p:spPr>
            <a:xfrm>
              <a:off x="-46309" y="-350732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NAME</a:t>
              </a:r>
              <a:endParaRPr lang="en-US" sz="25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571" name="Google Shape;571;p22"/>
          <p:cNvGrpSpPr/>
          <p:nvPr/>
        </p:nvGrpSpPr>
        <p:grpSpPr>
          <a:xfrm>
            <a:off x="11691994" y="7389322"/>
            <a:ext cx="3086098" cy="3266924"/>
            <a:chOff x="-46309" y="-353765"/>
            <a:chExt cx="812800" cy="860425"/>
          </a:xfrm>
        </p:grpSpPr>
        <p:sp>
          <p:nvSpPr>
            <p:cNvPr id="572" name="Google Shape;572;p22"/>
            <p:cNvSpPr/>
            <p:nvPr/>
          </p:nvSpPr>
          <p:spPr>
            <a:xfrm>
              <a:off x="0" y="0"/>
              <a:ext cx="709989" cy="146657"/>
            </a:xfrm>
            <a:custGeom>
              <a:avLst/>
              <a:gdLst/>
              <a:ahLst/>
              <a:cxnLst/>
              <a:rect l="l" t="t" r="r" b="b"/>
              <a:pathLst>
                <a:path w="709989" h="146657" extrusionOk="0">
                  <a:moveTo>
                    <a:pt x="0" y="0"/>
                  </a:moveTo>
                  <a:lnTo>
                    <a:pt x="709989" y="0"/>
                  </a:lnTo>
                  <a:lnTo>
                    <a:pt x="709989" y="146657"/>
                  </a:lnTo>
                  <a:lnTo>
                    <a:pt x="0" y="1466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73" name="Google Shape;573;p22"/>
            <p:cNvSpPr txBox="1"/>
            <p:nvPr/>
          </p:nvSpPr>
          <p:spPr>
            <a:xfrm>
              <a:off x="-46309" y="-35376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NAME</a:t>
              </a:r>
              <a:endParaRPr lang="en-US" sz="25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574" name="Google Shape;574;p22"/>
          <p:cNvGrpSpPr/>
          <p:nvPr/>
        </p:nvGrpSpPr>
        <p:grpSpPr>
          <a:xfrm>
            <a:off x="14431180" y="-302985"/>
            <a:ext cx="3086098" cy="3266924"/>
            <a:chOff x="-34866" y="-350732"/>
            <a:chExt cx="812800" cy="860425"/>
          </a:xfrm>
        </p:grpSpPr>
        <p:sp>
          <p:nvSpPr>
            <p:cNvPr id="575" name="Google Shape;575;p22"/>
            <p:cNvSpPr/>
            <p:nvPr/>
          </p:nvSpPr>
          <p:spPr>
            <a:xfrm>
              <a:off x="0" y="0"/>
              <a:ext cx="709989" cy="146657"/>
            </a:xfrm>
            <a:custGeom>
              <a:avLst/>
              <a:gdLst/>
              <a:ahLst/>
              <a:cxnLst/>
              <a:rect l="l" t="t" r="r" b="b"/>
              <a:pathLst>
                <a:path w="709989" h="146657" extrusionOk="0">
                  <a:moveTo>
                    <a:pt x="0" y="0"/>
                  </a:moveTo>
                  <a:lnTo>
                    <a:pt x="709989" y="0"/>
                  </a:lnTo>
                  <a:lnTo>
                    <a:pt x="709989" y="146657"/>
                  </a:lnTo>
                  <a:lnTo>
                    <a:pt x="0" y="1466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76" name="Google Shape;576;p22"/>
            <p:cNvSpPr txBox="1"/>
            <p:nvPr/>
          </p:nvSpPr>
          <p:spPr>
            <a:xfrm>
              <a:off x="-34866" y="-350732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NAME</a:t>
              </a:r>
              <a:endParaRPr lang="en-US" sz="25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577" name="Google Shape;577;p22"/>
          <p:cNvGrpSpPr/>
          <p:nvPr/>
        </p:nvGrpSpPr>
        <p:grpSpPr>
          <a:xfrm>
            <a:off x="14431180" y="7386053"/>
            <a:ext cx="3086098" cy="3266924"/>
            <a:chOff x="-34866" y="-354626"/>
            <a:chExt cx="812800" cy="860425"/>
          </a:xfrm>
        </p:grpSpPr>
        <p:sp>
          <p:nvSpPr>
            <p:cNvPr id="578" name="Google Shape;578;p22"/>
            <p:cNvSpPr/>
            <p:nvPr/>
          </p:nvSpPr>
          <p:spPr>
            <a:xfrm>
              <a:off x="0" y="0"/>
              <a:ext cx="709989" cy="146657"/>
            </a:xfrm>
            <a:custGeom>
              <a:avLst/>
              <a:gdLst/>
              <a:ahLst/>
              <a:cxnLst/>
              <a:rect l="l" t="t" r="r" b="b"/>
              <a:pathLst>
                <a:path w="709989" h="146657" extrusionOk="0">
                  <a:moveTo>
                    <a:pt x="0" y="0"/>
                  </a:moveTo>
                  <a:lnTo>
                    <a:pt x="709989" y="0"/>
                  </a:lnTo>
                  <a:lnTo>
                    <a:pt x="709989" y="146657"/>
                  </a:lnTo>
                  <a:lnTo>
                    <a:pt x="0" y="1466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79" name="Google Shape;579;p22"/>
            <p:cNvSpPr txBox="1"/>
            <p:nvPr/>
          </p:nvSpPr>
          <p:spPr>
            <a:xfrm>
              <a:off x="-34866" y="-354626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NAME</a:t>
              </a:r>
              <a:endParaRPr lang="en-US" sz="25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580" name="Google Shape;580;p22"/>
          <p:cNvGrpSpPr/>
          <p:nvPr/>
        </p:nvGrpSpPr>
        <p:grpSpPr>
          <a:xfrm>
            <a:off x="6476346" y="1585538"/>
            <a:ext cx="2695738" cy="3589023"/>
            <a:chOff x="0" y="0"/>
            <a:chExt cx="3663950" cy="4878070"/>
          </a:xfrm>
        </p:grpSpPr>
        <p:sp>
          <p:nvSpPr>
            <p:cNvPr id="581" name="Google Shape;581;p22"/>
            <p:cNvSpPr/>
            <p:nvPr/>
          </p:nvSpPr>
          <p:spPr>
            <a:xfrm>
              <a:off x="12680" y="21285"/>
              <a:ext cx="3600450" cy="4814568"/>
            </a:xfrm>
            <a:custGeom>
              <a:avLst/>
              <a:gdLst/>
              <a:ahLst/>
              <a:cxnLst/>
              <a:rect l="l" t="t" r="r" b="b"/>
              <a:pathLst>
                <a:path w="3600450" h="4814570" extrusionOk="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 rotWithShape="1">
              <a:blip r:embed="rId9"/>
              <a:stretch>
                <a:fillRect t="-6084" b="-6085"/>
              </a:stretch>
            </a:blipFill>
            <a:ln>
              <a:noFill/>
            </a:ln>
          </p:spPr>
        </p:sp>
        <p:sp>
          <p:nvSpPr>
            <p:cNvPr id="582" name="Google Shape;582;p22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 extrusionOk="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sp>
        <p:nvSpPr>
          <p:cNvPr id="583" name="Google Shape;583;p22"/>
          <p:cNvSpPr txBox="1"/>
          <p:nvPr/>
        </p:nvSpPr>
        <p:spPr>
          <a:xfrm>
            <a:off x="618929" y="8131175"/>
            <a:ext cx="5316762" cy="11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Elaborate on what you want to discuss. </a:t>
            </a:r>
            <a:endParaRPr lang="en-US" sz="3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584" name="Google Shape;584;p22"/>
          <p:cNvGrpSpPr/>
          <p:nvPr/>
        </p:nvGrpSpPr>
        <p:grpSpPr>
          <a:xfrm>
            <a:off x="571304" y="1023329"/>
            <a:ext cx="3412271" cy="3303089"/>
            <a:chOff x="0" y="-57150"/>
            <a:chExt cx="898705" cy="869950"/>
          </a:xfrm>
        </p:grpSpPr>
        <p:sp>
          <p:nvSpPr>
            <p:cNvPr id="585" name="Google Shape;585;p22"/>
            <p:cNvSpPr/>
            <p:nvPr/>
          </p:nvSpPr>
          <p:spPr>
            <a:xfrm>
              <a:off x="0" y="0"/>
              <a:ext cx="898705" cy="526270"/>
            </a:xfrm>
            <a:custGeom>
              <a:avLst/>
              <a:gdLst/>
              <a:ahLst/>
              <a:cxnLst/>
              <a:rect l="l" t="t" r="r" b="b"/>
              <a:pathLst>
                <a:path w="898705" h="526270" extrusionOk="0">
                  <a:moveTo>
                    <a:pt x="115711" y="0"/>
                  </a:moveTo>
                  <a:lnTo>
                    <a:pt x="782994" y="0"/>
                  </a:lnTo>
                  <a:cubicBezTo>
                    <a:pt x="813682" y="0"/>
                    <a:pt x="843114" y="12191"/>
                    <a:pt x="864814" y="33891"/>
                  </a:cubicBezTo>
                  <a:cubicBezTo>
                    <a:pt x="886514" y="55591"/>
                    <a:pt x="898705" y="85023"/>
                    <a:pt x="898705" y="115711"/>
                  </a:cubicBezTo>
                  <a:lnTo>
                    <a:pt x="898705" y="410558"/>
                  </a:lnTo>
                  <a:cubicBezTo>
                    <a:pt x="898705" y="474464"/>
                    <a:pt x="846899" y="526270"/>
                    <a:pt x="782994" y="526270"/>
                  </a:cubicBezTo>
                  <a:lnTo>
                    <a:pt x="115711" y="526270"/>
                  </a:lnTo>
                  <a:cubicBezTo>
                    <a:pt x="51806" y="526270"/>
                    <a:pt x="0" y="474464"/>
                    <a:pt x="0" y="410558"/>
                  </a:cubicBezTo>
                  <a:lnTo>
                    <a:pt x="0" y="115711"/>
                  </a:lnTo>
                  <a:cubicBezTo>
                    <a:pt x="0" y="51806"/>
                    <a:pt x="51806" y="0"/>
                    <a:pt x="115711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7" name="Google Shape;587;p22"/>
          <p:cNvSpPr txBox="1"/>
          <p:nvPr/>
        </p:nvSpPr>
        <p:spPr>
          <a:xfrm>
            <a:off x="618929" y="1307119"/>
            <a:ext cx="3161842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Team</a:t>
            </a:r>
            <a:endParaRPr lang="en-US" sz="130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588" name="Google Shape;588;p22"/>
          <p:cNvGrpSpPr/>
          <p:nvPr/>
        </p:nvGrpSpPr>
        <p:grpSpPr>
          <a:xfrm>
            <a:off x="571304" y="3163058"/>
            <a:ext cx="5643815" cy="3303089"/>
            <a:chOff x="0" y="-57150"/>
            <a:chExt cx="1486437" cy="869950"/>
          </a:xfrm>
        </p:grpSpPr>
        <p:sp>
          <p:nvSpPr>
            <p:cNvPr id="589" name="Google Shape;589;p22"/>
            <p:cNvSpPr/>
            <p:nvPr/>
          </p:nvSpPr>
          <p:spPr>
            <a:xfrm>
              <a:off x="0" y="0"/>
              <a:ext cx="1486437" cy="526270"/>
            </a:xfrm>
            <a:custGeom>
              <a:avLst/>
              <a:gdLst/>
              <a:ahLst/>
              <a:cxnLst/>
              <a:rect l="l" t="t" r="r" b="b"/>
              <a:pathLst>
                <a:path w="1486437" h="526270" extrusionOk="0">
                  <a:moveTo>
                    <a:pt x="69959" y="0"/>
                  </a:moveTo>
                  <a:lnTo>
                    <a:pt x="1416477" y="0"/>
                  </a:lnTo>
                  <a:cubicBezTo>
                    <a:pt x="1435032" y="0"/>
                    <a:pt x="1452826" y="7371"/>
                    <a:pt x="1465946" y="20491"/>
                  </a:cubicBezTo>
                  <a:cubicBezTo>
                    <a:pt x="1479066" y="33611"/>
                    <a:pt x="1486437" y="51405"/>
                    <a:pt x="1486437" y="69959"/>
                  </a:cubicBezTo>
                  <a:lnTo>
                    <a:pt x="1486437" y="456310"/>
                  </a:lnTo>
                  <a:cubicBezTo>
                    <a:pt x="1486437" y="474865"/>
                    <a:pt x="1479066" y="492659"/>
                    <a:pt x="1465946" y="505779"/>
                  </a:cubicBezTo>
                  <a:cubicBezTo>
                    <a:pt x="1452826" y="518899"/>
                    <a:pt x="1435032" y="526270"/>
                    <a:pt x="1416477" y="526270"/>
                  </a:cubicBezTo>
                  <a:lnTo>
                    <a:pt x="69959" y="526270"/>
                  </a:lnTo>
                  <a:cubicBezTo>
                    <a:pt x="51405" y="526270"/>
                    <a:pt x="33611" y="518899"/>
                    <a:pt x="20491" y="505779"/>
                  </a:cubicBezTo>
                  <a:cubicBezTo>
                    <a:pt x="7371" y="492659"/>
                    <a:pt x="0" y="474865"/>
                    <a:pt x="0" y="456310"/>
                  </a:cubicBezTo>
                  <a:lnTo>
                    <a:pt x="0" y="69959"/>
                  </a:lnTo>
                  <a:cubicBezTo>
                    <a:pt x="0" y="51405"/>
                    <a:pt x="7371" y="33611"/>
                    <a:pt x="20491" y="20491"/>
                  </a:cubicBezTo>
                  <a:cubicBezTo>
                    <a:pt x="33611" y="7371"/>
                    <a:pt x="51405" y="0"/>
                    <a:pt x="69959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22"/>
          <p:cNvSpPr txBox="1"/>
          <p:nvPr/>
        </p:nvSpPr>
        <p:spPr>
          <a:xfrm>
            <a:off x="558439" y="3406554"/>
            <a:ext cx="5656680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Members</a:t>
            </a:r>
            <a:endParaRPr lang="en-US" sz="130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92" name="Google Shape;592;p22"/>
          <p:cNvSpPr/>
          <p:nvPr/>
        </p:nvSpPr>
        <p:spPr>
          <a:xfrm rot="-976745">
            <a:off x="7767503" y="3926072"/>
            <a:ext cx="2547936" cy="2496977"/>
          </a:xfrm>
          <a:custGeom>
            <a:avLst/>
            <a:gdLst/>
            <a:ahLst/>
            <a:cxnLst/>
            <a:rect l="l" t="t" r="r" b="b"/>
            <a:pathLst>
              <a:path w="2547936" h="2496977" extrusionOk="0">
                <a:moveTo>
                  <a:pt x="0" y="0"/>
                </a:moveTo>
                <a:lnTo>
                  <a:pt x="2547936" y="0"/>
                </a:lnTo>
                <a:lnTo>
                  <a:pt x="2547936" y="2496977"/>
                </a:lnTo>
                <a:lnTo>
                  <a:pt x="0" y="2496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23"/>
          <p:cNvGrpSpPr/>
          <p:nvPr/>
        </p:nvGrpSpPr>
        <p:grpSpPr>
          <a:xfrm rot="5400000">
            <a:off x="7689136" y="-543004"/>
            <a:ext cx="14511766" cy="14220047"/>
            <a:chOff x="0" y="0"/>
            <a:chExt cx="19349022" cy="18960063"/>
          </a:xfrm>
        </p:grpSpPr>
        <p:cxnSp>
          <p:nvCxnSpPr>
            <p:cNvPr id="598" name="Google Shape;598;p23"/>
            <p:cNvCxnSpPr/>
            <p:nvPr/>
          </p:nvCxnSpPr>
          <p:spPr>
            <a:xfrm rot="10800000">
              <a:off x="4163814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9" name="Google Shape;599;p23"/>
            <p:cNvCxnSpPr/>
            <p:nvPr/>
          </p:nvCxnSpPr>
          <p:spPr>
            <a:xfrm>
              <a:off x="0" y="16847972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0" name="Google Shape;600;p23"/>
            <p:cNvCxnSpPr/>
            <p:nvPr/>
          </p:nvCxnSpPr>
          <p:spPr>
            <a:xfrm>
              <a:off x="0" y="15092860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1" name="Google Shape;601;p23"/>
            <p:cNvCxnSpPr/>
            <p:nvPr/>
          </p:nvCxnSpPr>
          <p:spPr>
            <a:xfrm>
              <a:off x="0" y="13337747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2" name="Google Shape;602;p23"/>
            <p:cNvCxnSpPr/>
            <p:nvPr/>
          </p:nvCxnSpPr>
          <p:spPr>
            <a:xfrm>
              <a:off x="0" y="11582635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3" name="Google Shape;603;p23"/>
            <p:cNvCxnSpPr/>
            <p:nvPr/>
          </p:nvCxnSpPr>
          <p:spPr>
            <a:xfrm>
              <a:off x="0" y="9827522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4" name="Google Shape;604;p23"/>
            <p:cNvCxnSpPr/>
            <p:nvPr/>
          </p:nvCxnSpPr>
          <p:spPr>
            <a:xfrm>
              <a:off x="0" y="8072410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5" name="Google Shape;605;p23"/>
            <p:cNvCxnSpPr/>
            <p:nvPr/>
          </p:nvCxnSpPr>
          <p:spPr>
            <a:xfrm>
              <a:off x="0" y="6317297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6" name="Google Shape;606;p23"/>
            <p:cNvCxnSpPr/>
            <p:nvPr/>
          </p:nvCxnSpPr>
          <p:spPr>
            <a:xfrm>
              <a:off x="0" y="4562185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7" name="Google Shape;607;p23"/>
            <p:cNvCxnSpPr/>
            <p:nvPr/>
          </p:nvCxnSpPr>
          <p:spPr>
            <a:xfrm>
              <a:off x="0" y="2807072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8" name="Google Shape;608;p23"/>
            <p:cNvCxnSpPr/>
            <p:nvPr/>
          </p:nvCxnSpPr>
          <p:spPr>
            <a:xfrm>
              <a:off x="0" y="1051959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9" name="Google Shape;609;p23"/>
            <p:cNvCxnSpPr/>
            <p:nvPr/>
          </p:nvCxnSpPr>
          <p:spPr>
            <a:xfrm rot="10800000">
              <a:off x="2092604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0" name="Google Shape;610;p23"/>
            <p:cNvCxnSpPr/>
            <p:nvPr/>
          </p:nvCxnSpPr>
          <p:spPr>
            <a:xfrm rot="10800000">
              <a:off x="6235025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1" name="Google Shape;611;p23"/>
            <p:cNvCxnSpPr/>
            <p:nvPr/>
          </p:nvCxnSpPr>
          <p:spPr>
            <a:xfrm rot="10800000">
              <a:off x="8306236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2" name="Google Shape;612;p23"/>
            <p:cNvCxnSpPr/>
            <p:nvPr/>
          </p:nvCxnSpPr>
          <p:spPr>
            <a:xfrm rot="10800000">
              <a:off x="10377446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3" name="Google Shape;613;p23"/>
            <p:cNvCxnSpPr/>
            <p:nvPr/>
          </p:nvCxnSpPr>
          <p:spPr>
            <a:xfrm rot="10800000">
              <a:off x="12448657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4" name="Google Shape;614;p23"/>
            <p:cNvCxnSpPr/>
            <p:nvPr/>
          </p:nvCxnSpPr>
          <p:spPr>
            <a:xfrm rot="10800000">
              <a:off x="14519867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5" name="Google Shape;615;p23"/>
            <p:cNvCxnSpPr/>
            <p:nvPr/>
          </p:nvCxnSpPr>
          <p:spPr>
            <a:xfrm rot="10800000">
              <a:off x="16591078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6" name="Google Shape;616;p23"/>
            <p:cNvCxnSpPr/>
            <p:nvPr/>
          </p:nvCxnSpPr>
          <p:spPr>
            <a:xfrm rot="10800000">
              <a:off x="18585822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17" name="Google Shape;617;p23"/>
          <p:cNvGrpSpPr/>
          <p:nvPr/>
        </p:nvGrpSpPr>
        <p:grpSpPr>
          <a:xfrm>
            <a:off x="3566177" y="3488278"/>
            <a:ext cx="9023164" cy="3822070"/>
            <a:chOff x="0" y="-57150"/>
            <a:chExt cx="2376471" cy="1006636"/>
          </a:xfrm>
        </p:grpSpPr>
        <p:sp>
          <p:nvSpPr>
            <p:cNvPr id="618" name="Google Shape;618;p23"/>
            <p:cNvSpPr/>
            <p:nvPr/>
          </p:nvSpPr>
          <p:spPr>
            <a:xfrm>
              <a:off x="0" y="0"/>
              <a:ext cx="2376471" cy="949486"/>
            </a:xfrm>
            <a:custGeom>
              <a:avLst/>
              <a:gdLst/>
              <a:ahLst/>
              <a:cxnLst/>
              <a:rect l="l" t="t" r="r" b="b"/>
              <a:pathLst>
                <a:path w="2376471" h="949486" extrusionOk="0">
                  <a:moveTo>
                    <a:pt x="0" y="0"/>
                  </a:moveTo>
                  <a:lnTo>
                    <a:pt x="2376471" y="0"/>
                  </a:lnTo>
                  <a:lnTo>
                    <a:pt x="2376471" y="949486"/>
                  </a:lnTo>
                  <a:lnTo>
                    <a:pt x="0" y="9494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619" name="Google Shape;619;p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0" name="Google Shape;620;p23"/>
          <p:cNvSpPr/>
          <p:nvPr/>
        </p:nvSpPr>
        <p:spPr>
          <a:xfrm>
            <a:off x="-3598034" y="2895038"/>
            <a:ext cx="10952707" cy="8830620"/>
          </a:xfrm>
          <a:custGeom>
            <a:avLst/>
            <a:gdLst/>
            <a:ahLst/>
            <a:cxnLst/>
            <a:rect l="l" t="t" r="r" b="b"/>
            <a:pathLst>
              <a:path w="10952707" h="8830620" extrusionOk="0">
                <a:moveTo>
                  <a:pt x="0" y="0"/>
                </a:moveTo>
                <a:lnTo>
                  <a:pt x="10952707" y="0"/>
                </a:lnTo>
                <a:lnTo>
                  <a:pt x="10952707" y="8830620"/>
                </a:lnTo>
                <a:lnTo>
                  <a:pt x="0" y="8830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grpSp>
        <p:nvGrpSpPr>
          <p:cNvPr id="621" name="Google Shape;621;p23"/>
          <p:cNvGrpSpPr/>
          <p:nvPr/>
        </p:nvGrpSpPr>
        <p:grpSpPr>
          <a:xfrm>
            <a:off x="-594758" y="7544803"/>
            <a:ext cx="19878627" cy="3303093"/>
            <a:chOff x="0" y="-289322"/>
            <a:chExt cx="26504836" cy="4404124"/>
          </a:xfrm>
        </p:grpSpPr>
        <p:grpSp>
          <p:nvGrpSpPr>
            <p:cNvPr id="622" name="Google Shape;622;p23"/>
            <p:cNvGrpSpPr/>
            <p:nvPr/>
          </p:nvGrpSpPr>
          <p:grpSpPr>
            <a:xfrm>
              <a:off x="538586" y="-289322"/>
              <a:ext cx="24677747" cy="4404124"/>
              <a:chOff x="0" y="-57150"/>
              <a:chExt cx="4874617" cy="869950"/>
            </a:xfrm>
          </p:grpSpPr>
          <p:sp>
            <p:nvSpPr>
              <p:cNvPr id="623" name="Google Shape;623;p23"/>
              <p:cNvSpPr/>
              <p:nvPr/>
            </p:nvSpPr>
            <p:spPr>
              <a:xfrm>
                <a:off x="0" y="0"/>
                <a:ext cx="4874617" cy="316197"/>
              </a:xfrm>
              <a:custGeom>
                <a:avLst/>
                <a:gdLst/>
                <a:ahLst/>
                <a:cxnLst/>
                <a:rect l="l" t="t" r="r" b="b"/>
                <a:pathLst>
                  <a:path w="4874617" h="316197" extrusionOk="0">
                    <a:moveTo>
                      <a:pt x="0" y="0"/>
                    </a:moveTo>
                    <a:lnTo>
                      <a:pt x="4874617" y="0"/>
                    </a:lnTo>
                    <a:lnTo>
                      <a:pt x="4874617" y="316197"/>
                    </a:lnTo>
                    <a:lnTo>
                      <a:pt x="0" y="316197"/>
                    </a:lnTo>
                    <a:close/>
                  </a:path>
                </a:pathLst>
              </a:custGeom>
              <a:solidFill>
                <a:srgbClr val="F4592F"/>
              </a:solidFill>
              <a:ln>
                <a:noFill/>
              </a:ln>
            </p:spPr>
          </p:sp>
          <p:sp>
            <p:nvSpPr>
              <p:cNvPr id="624" name="Google Shape;624;p23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5" name="Google Shape;625;p23"/>
            <p:cNvSpPr txBox="1"/>
            <p:nvPr/>
          </p:nvSpPr>
          <p:spPr>
            <a:xfrm>
              <a:off x="0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26" name="Google Shape;626;p23"/>
            <p:cNvSpPr txBox="1"/>
            <p:nvPr/>
          </p:nvSpPr>
          <p:spPr>
            <a:xfrm>
              <a:off x="9161750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27" name="Google Shape;627;p23"/>
            <p:cNvSpPr txBox="1"/>
            <p:nvPr/>
          </p:nvSpPr>
          <p:spPr>
            <a:xfrm>
              <a:off x="18323499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628" name="Google Shape;628;p23"/>
          <p:cNvSpPr/>
          <p:nvPr/>
        </p:nvSpPr>
        <p:spPr>
          <a:xfrm>
            <a:off x="5848426" y="0"/>
            <a:ext cx="14554767" cy="3307902"/>
          </a:xfrm>
          <a:custGeom>
            <a:avLst/>
            <a:gdLst/>
            <a:ahLst/>
            <a:cxnLst/>
            <a:rect l="l" t="t" r="r" b="b"/>
            <a:pathLst>
              <a:path w="14554767" h="3307902" extrusionOk="0">
                <a:moveTo>
                  <a:pt x="0" y="0"/>
                </a:moveTo>
                <a:lnTo>
                  <a:pt x="14554767" y="0"/>
                </a:lnTo>
                <a:lnTo>
                  <a:pt x="14554767" y="3307902"/>
                </a:lnTo>
                <a:lnTo>
                  <a:pt x="0" y="3307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629" name="Google Shape;629;p23"/>
          <p:cNvSpPr/>
          <p:nvPr/>
        </p:nvSpPr>
        <p:spPr>
          <a:xfrm flipH="1">
            <a:off x="12134404" y="676337"/>
            <a:ext cx="7149465" cy="8229600"/>
          </a:xfrm>
          <a:custGeom>
            <a:avLst/>
            <a:gdLst/>
            <a:ahLst/>
            <a:cxnLst/>
            <a:rect l="l" t="t" r="r" b="b"/>
            <a:pathLst>
              <a:path w="7149465" h="8229600" extrusionOk="0">
                <a:moveTo>
                  <a:pt x="7149465" y="0"/>
                </a:moveTo>
                <a:lnTo>
                  <a:pt x="0" y="0"/>
                </a:lnTo>
                <a:lnTo>
                  <a:pt x="0" y="8229600"/>
                </a:lnTo>
                <a:lnTo>
                  <a:pt x="7149465" y="8229600"/>
                </a:lnTo>
                <a:lnTo>
                  <a:pt x="7149465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630" name="Google Shape;630;p23"/>
          <p:cNvSpPr txBox="1"/>
          <p:nvPr/>
        </p:nvSpPr>
        <p:spPr>
          <a:xfrm>
            <a:off x="3994250" y="3805300"/>
            <a:ext cx="9131560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Our Projects</a:t>
            </a:r>
            <a:endParaRPr lang="en-US" sz="13000" b="0" i="0" u="none" strike="noStrike" cap="none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31" name="Google Shape;631;p23"/>
          <p:cNvSpPr txBox="1"/>
          <p:nvPr/>
        </p:nvSpPr>
        <p:spPr>
          <a:xfrm>
            <a:off x="3994250" y="5824600"/>
            <a:ext cx="4870758" cy="102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Elaborate on what you </a:t>
            </a:r>
            <a:endParaRPr lang="en-US" sz="3200" b="0" i="0" u="none" strike="noStrike" cap="non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want to discuss. </a:t>
            </a:r>
            <a:endParaRPr lang="en-US" sz="3200" b="0" i="0" u="none" strike="noStrike" cap="non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3131"/>
            </a:gs>
            <a:gs pos="100000">
              <a:srgbClr val="FF914D"/>
            </a:gs>
          </a:gsLst>
          <a:lin ang="0" scaled="0"/>
        </a:gradFill>
        <a:effectLst/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24"/>
          <p:cNvPicPr preferRelativeResize="0"/>
          <p:nvPr/>
        </p:nvPicPr>
        <p:blipFill rotWithShape="1">
          <a:blip r:embed="rId1"/>
          <a:srcRect l="20370" r="20369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7" name="Google Shape;637;p24"/>
          <p:cNvGrpSpPr/>
          <p:nvPr/>
        </p:nvGrpSpPr>
        <p:grpSpPr>
          <a:xfrm rot="5400000">
            <a:off x="10051975" y="4627618"/>
            <a:ext cx="8614839" cy="8441661"/>
            <a:chOff x="0" y="0"/>
            <a:chExt cx="11486452" cy="11255548"/>
          </a:xfrm>
        </p:grpSpPr>
        <p:cxnSp>
          <p:nvCxnSpPr>
            <p:cNvPr id="638" name="Google Shape;638;p24"/>
            <p:cNvCxnSpPr/>
            <p:nvPr/>
          </p:nvCxnSpPr>
          <p:spPr>
            <a:xfrm rot="10800000">
              <a:off x="2471828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9" name="Google Shape;639;p24"/>
            <p:cNvCxnSpPr/>
            <p:nvPr/>
          </p:nvCxnSpPr>
          <p:spPr>
            <a:xfrm>
              <a:off x="0" y="10001716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0" name="Google Shape;640;p24"/>
            <p:cNvCxnSpPr/>
            <p:nvPr/>
          </p:nvCxnSpPr>
          <p:spPr>
            <a:xfrm>
              <a:off x="0" y="8959802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1" name="Google Shape;641;p24"/>
            <p:cNvCxnSpPr/>
            <p:nvPr/>
          </p:nvCxnSpPr>
          <p:spPr>
            <a:xfrm>
              <a:off x="0" y="7917888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2" name="Google Shape;642;p24"/>
            <p:cNvCxnSpPr/>
            <p:nvPr/>
          </p:nvCxnSpPr>
          <p:spPr>
            <a:xfrm>
              <a:off x="0" y="6875974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3" name="Google Shape;643;p24"/>
            <p:cNvCxnSpPr/>
            <p:nvPr/>
          </p:nvCxnSpPr>
          <p:spPr>
            <a:xfrm>
              <a:off x="0" y="5834060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4" name="Google Shape;644;p24"/>
            <p:cNvCxnSpPr/>
            <p:nvPr/>
          </p:nvCxnSpPr>
          <p:spPr>
            <a:xfrm>
              <a:off x="0" y="4792146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5" name="Google Shape;645;p24"/>
            <p:cNvCxnSpPr/>
            <p:nvPr/>
          </p:nvCxnSpPr>
          <p:spPr>
            <a:xfrm>
              <a:off x="0" y="3750232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6" name="Google Shape;646;p24"/>
            <p:cNvCxnSpPr/>
            <p:nvPr/>
          </p:nvCxnSpPr>
          <p:spPr>
            <a:xfrm>
              <a:off x="0" y="2708318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7" name="Google Shape;647;p24"/>
            <p:cNvCxnSpPr/>
            <p:nvPr/>
          </p:nvCxnSpPr>
          <p:spPr>
            <a:xfrm>
              <a:off x="0" y="1666404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8" name="Google Shape;648;p24"/>
            <p:cNvCxnSpPr/>
            <p:nvPr/>
          </p:nvCxnSpPr>
          <p:spPr>
            <a:xfrm>
              <a:off x="0" y="624491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9" name="Google Shape;649;p24"/>
            <p:cNvCxnSpPr/>
            <p:nvPr/>
          </p:nvCxnSpPr>
          <p:spPr>
            <a:xfrm rot="10800000">
              <a:off x="1242264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0" name="Google Shape;650;p24"/>
            <p:cNvCxnSpPr/>
            <p:nvPr/>
          </p:nvCxnSpPr>
          <p:spPr>
            <a:xfrm rot="10800000">
              <a:off x="3701392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1" name="Google Shape;651;p24"/>
            <p:cNvCxnSpPr/>
            <p:nvPr/>
          </p:nvCxnSpPr>
          <p:spPr>
            <a:xfrm rot="10800000">
              <a:off x="4930956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2" name="Google Shape;652;p24"/>
            <p:cNvCxnSpPr/>
            <p:nvPr/>
          </p:nvCxnSpPr>
          <p:spPr>
            <a:xfrm rot="10800000">
              <a:off x="6160520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3" name="Google Shape;653;p24"/>
            <p:cNvCxnSpPr/>
            <p:nvPr/>
          </p:nvCxnSpPr>
          <p:spPr>
            <a:xfrm rot="10800000">
              <a:off x="7390084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4" name="Google Shape;654;p24"/>
            <p:cNvCxnSpPr/>
            <p:nvPr/>
          </p:nvCxnSpPr>
          <p:spPr>
            <a:xfrm rot="10800000">
              <a:off x="8619648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5" name="Google Shape;655;p24"/>
            <p:cNvCxnSpPr/>
            <p:nvPr/>
          </p:nvCxnSpPr>
          <p:spPr>
            <a:xfrm rot="10800000">
              <a:off x="9849212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6" name="Google Shape;656;p24"/>
            <p:cNvCxnSpPr/>
            <p:nvPr/>
          </p:nvCxnSpPr>
          <p:spPr>
            <a:xfrm rot="10800000">
              <a:off x="11033382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57" name="Google Shape;657;p24"/>
          <p:cNvSpPr/>
          <p:nvPr/>
        </p:nvSpPr>
        <p:spPr>
          <a:xfrm>
            <a:off x="-7086600" y="-222377"/>
            <a:ext cx="16230600" cy="4077938"/>
          </a:xfrm>
          <a:custGeom>
            <a:avLst/>
            <a:gdLst/>
            <a:ahLst/>
            <a:cxnLst/>
            <a:rect l="l" t="t" r="r" b="b"/>
            <a:pathLst>
              <a:path w="16230600" h="4077938" extrusionOk="0">
                <a:moveTo>
                  <a:pt x="0" y="0"/>
                </a:moveTo>
                <a:lnTo>
                  <a:pt x="16230600" y="0"/>
                </a:lnTo>
                <a:lnTo>
                  <a:pt x="16230600" y="4077939"/>
                </a:lnTo>
                <a:lnTo>
                  <a:pt x="0" y="4077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658" name="Google Shape;658;p24"/>
          <p:cNvSpPr/>
          <p:nvPr/>
        </p:nvSpPr>
        <p:spPr>
          <a:xfrm rot="2511537">
            <a:off x="-1253951" y="-2960767"/>
            <a:ext cx="14354015" cy="14066935"/>
          </a:xfrm>
          <a:custGeom>
            <a:avLst/>
            <a:gdLst/>
            <a:ahLst/>
            <a:cxnLst/>
            <a:rect l="l" t="t" r="r" b="b"/>
            <a:pathLst>
              <a:path w="14354015" h="14066935" extrusionOk="0">
                <a:moveTo>
                  <a:pt x="0" y="0"/>
                </a:moveTo>
                <a:lnTo>
                  <a:pt x="14354016" y="0"/>
                </a:lnTo>
                <a:lnTo>
                  <a:pt x="14354016" y="14066935"/>
                </a:lnTo>
                <a:lnTo>
                  <a:pt x="0" y="140669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659" name="Google Shape;659;p24"/>
          <p:cNvSpPr txBox="1"/>
          <p:nvPr/>
        </p:nvSpPr>
        <p:spPr>
          <a:xfrm>
            <a:off x="3246555" y="2085150"/>
            <a:ext cx="4794600" cy="3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 lang="en-US" sz="2500" b="0" i="0" u="none" strike="noStrike" cap="non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660" name="Google Shape;660;p24"/>
          <p:cNvCxnSpPr/>
          <p:nvPr/>
        </p:nvCxnSpPr>
        <p:spPr>
          <a:xfrm rot="10800000">
            <a:off x="-219409" y="7965714"/>
            <a:ext cx="18799634" cy="0"/>
          </a:xfrm>
          <a:prstGeom prst="straightConnector1">
            <a:avLst/>
          </a:prstGeom>
          <a:noFill/>
          <a:ln w="19050" cap="flat" cmpd="sng">
            <a:solidFill>
              <a:srgbClr val="FFD52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1" name="Google Shape;661;p24"/>
          <p:cNvGrpSpPr/>
          <p:nvPr/>
        </p:nvGrpSpPr>
        <p:grpSpPr>
          <a:xfrm>
            <a:off x="-87157" y="7430896"/>
            <a:ext cx="18508310" cy="3303093"/>
            <a:chOff x="0" y="-57150"/>
            <a:chExt cx="4874617" cy="869950"/>
          </a:xfrm>
        </p:grpSpPr>
        <p:sp>
          <p:nvSpPr>
            <p:cNvPr id="662" name="Google Shape;662;p24"/>
            <p:cNvSpPr/>
            <p:nvPr/>
          </p:nvSpPr>
          <p:spPr>
            <a:xfrm>
              <a:off x="0" y="0"/>
              <a:ext cx="4874617" cy="316197"/>
            </a:xfrm>
            <a:custGeom>
              <a:avLst/>
              <a:gdLst/>
              <a:ahLst/>
              <a:cxnLst/>
              <a:rect l="l" t="t" r="r" b="b"/>
              <a:pathLst>
                <a:path w="4874617" h="316197" extrusionOk="0">
                  <a:moveTo>
                    <a:pt x="0" y="0"/>
                  </a:moveTo>
                  <a:lnTo>
                    <a:pt x="4874617" y="0"/>
                  </a:lnTo>
                  <a:lnTo>
                    <a:pt x="4874617" y="316197"/>
                  </a:lnTo>
                  <a:lnTo>
                    <a:pt x="0" y="3161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663" name="Google Shape;663;p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4" name="Google Shape;664;p24"/>
          <p:cNvSpPr txBox="1"/>
          <p:nvPr/>
        </p:nvSpPr>
        <p:spPr>
          <a:xfrm>
            <a:off x="8436215" y="7980363"/>
            <a:ext cx="8419517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YEAR: 2022 ROLE: WRITE YOUR ROLE</a:t>
            </a:r>
            <a:endParaRPr lang="en-US" sz="3500" b="0" i="0" u="none" strike="noStrike" cap="non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665" name="Google Shape;665;p24"/>
          <p:cNvGrpSpPr/>
          <p:nvPr/>
        </p:nvGrpSpPr>
        <p:grpSpPr>
          <a:xfrm>
            <a:off x="11888753" y="7032087"/>
            <a:ext cx="5913912" cy="3303089"/>
            <a:chOff x="0" y="-57150"/>
            <a:chExt cx="1557574" cy="869950"/>
          </a:xfrm>
        </p:grpSpPr>
        <p:sp>
          <p:nvSpPr>
            <p:cNvPr id="666" name="Google Shape;666;p24"/>
            <p:cNvSpPr/>
            <p:nvPr/>
          </p:nvSpPr>
          <p:spPr>
            <a:xfrm>
              <a:off x="0" y="0"/>
              <a:ext cx="1557574" cy="526270"/>
            </a:xfrm>
            <a:custGeom>
              <a:avLst/>
              <a:gdLst/>
              <a:ahLst/>
              <a:cxnLst/>
              <a:rect l="l" t="t" r="r" b="b"/>
              <a:pathLst>
                <a:path w="1557574" h="526270" extrusionOk="0">
                  <a:moveTo>
                    <a:pt x="66764" y="0"/>
                  </a:moveTo>
                  <a:lnTo>
                    <a:pt x="1490809" y="0"/>
                  </a:lnTo>
                  <a:cubicBezTo>
                    <a:pt x="1508516" y="0"/>
                    <a:pt x="1525498" y="7034"/>
                    <a:pt x="1538019" y="19555"/>
                  </a:cubicBezTo>
                  <a:cubicBezTo>
                    <a:pt x="1550539" y="32076"/>
                    <a:pt x="1557574" y="49057"/>
                    <a:pt x="1557574" y="66764"/>
                  </a:cubicBezTo>
                  <a:lnTo>
                    <a:pt x="1557574" y="459505"/>
                  </a:lnTo>
                  <a:cubicBezTo>
                    <a:pt x="1557574" y="477212"/>
                    <a:pt x="1550539" y="494194"/>
                    <a:pt x="1538019" y="506715"/>
                  </a:cubicBezTo>
                  <a:cubicBezTo>
                    <a:pt x="1525498" y="519236"/>
                    <a:pt x="1508516" y="526270"/>
                    <a:pt x="1490809" y="526270"/>
                  </a:cubicBezTo>
                  <a:lnTo>
                    <a:pt x="66764" y="526270"/>
                  </a:lnTo>
                  <a:cubicBezTo>
                    <a:pt x="49057" y="526270"/>
                    <a:pt x="32076" y="519236"/>
                    <a:pt x="19555" y="506715"/>
                  </a:cubicBezTo>
                  <a:cubicBezTo>
                    <a:pt x="7034" y="494194"/>
                    <a:pt x="0" y="477212"/>
                    <a:pt x="0" y="459505"/>
                  </a:cubicBezTo>
                  <a:lnTo>
                    <a:pt x="0" y="66764"/>
                  </a:lnTo>
                  <a:cubicBezTo>
                    <a:pt x="0" y="49057"/>
                    <a:pt x="7034" y="32076"/>
                    <a:pt x="19555" y="19555"/>
                  </a:cubicBezTo>
                  <a:cubicBezTo>
                    <a:pt x="32076" y="7034"/>
                    <a:pt x="49057" y="0"/>
                    <a:pt x="66764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8" name="Google Shape;668;p24"/>
          <p:cNvGrpSpPr/>
          <p:nvPr/>
        </p:nvGrpSpPr>
        <p:grpSpPr>
          <a:xfrm>
            <a:off x="14121027" y="4926509"/>
            <a:ext cx="3681638" cy="3303089"/>
            <a:chOff x="0" y="-57150"/>
            <a:chExt cx="969650" cy="869950"/>
          </a:xfrm>
        </p:grpSpPr>
        <p:sp>
          <p:nvSpPr>
            <p:cNvPr id="669" name="Google Shape;669;p24"/>
            <p:cNvSpPr/>
            <p:nvPr/>
          </p:nvSpPr>
          <p:spPr>
            <a:xfrm>
              <a:off x="0" y="0"/>
              <a:ext cx="969650" cy="526270"/>
            </a:xfrm>
            <a:custGeom>
              <a:avLst/>
              <a:gdLst/>
              <a:ahLst/>
              <a:cxnLst/>
              <a:rect l="l" t="t" r="r" b="b"/>
              <a:pathLst>
                <a:path w="969650" h="526270" extrusionOk="0">
                  <a:moveTo>
                    <a:pt x="107245" y="0"/>
                  </a:moveTo>
                  <a:lnTo>
                    <a:pt x="862404" y="0"/>
                  </a:lnTo>
                  <a:cubicBezTo>
                    <a:pt x="890848" y="0"/>
                    <a:pt x="918126" y="11299"/>
                    <a:pt x="938238" y="31411"/>
                  </a:cubicBezTo>
                  <a:cubicBezTo>
                    <a:pt x="958351" y="51524"/>
                    <a:pt x="969650" y="78802"/>
                    <a:pt x="969650" y="107245"/>
                  </a:cubicBezTo>
                  <a:lnTo>
                    <a:pt x="969650" y="419024"/>
                  </a:lnTo>
                  <a:cubicBezTo>
                    <a:pt x="969650" y="447468"/>
                    <a:pt x="958351" y="474746"/>
                    <a:pt x="938238" y="494858"/>
                  </a:cubicBezTo>
                  <a:cubicBezTo>
                    <a:pt x="918126" y="514971"/>
                    <a:pt x="890848" y="526270"/>
                    <a:pt x="862404" y="526270"/>
                  </a:cubicBezTo>
                  <a:lnTo>
                    <a:pt x="107245" y="526270"/>
                  </a:lnTo>
                  <a:cubicBezTo>
                    <a:pt x="78802" y="526270"/>
                    <a:pt x="51524" y="514971"/>
                    <a:pt x="31411" y="494858"/>
                  </a:cubicBezTo>
                  <a:cubicBezTo>
                    <a:pt x="11299" y="474746"/>
                    <a:pt x="0" y="447468"/>
                    <a:pt x="0" y="419024"/>
                  </a:cubicBezTo>
                  <a:lnTo>
                    <a:pt x="0" y="107245"/>
                  </a:lnTo>
                  <a:cubicBezTo>
                    <a:pt x="0" y="78802"/>
                    <a:pt x="11299" y="51524"/>
                    <a:pt x="31411" y="31411"/>
                  </a:cubicBezTo>
                  <a:cubicBezTo>
                    <a:pt x="51524" y="11299"/>
                    <a:pt x="78802" y="0"/>
                    <a:pt x="107245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0" name="Google Shape;670;p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1" name="Google Shape;671;p24"/>
          <p:cNvSpPr/>
          <p:nvPr/>
        </p:nvSpPr>
        <p:spPr>
          <a:xfrm>
            <a:off x="8041279" y="4301112"/>
            <a:ext cx="2656325" cy="2526830"/>
          </a:xfrm>
          <a:custGeom>
            <a:avLst/>
            <a:gdLst/>
            <a:ahLst/>
            <a:cxnLst/>
            <a:rect l="l" t="t" r="r" b="b"/>
            <a:pathLst>
              <a:path w="2656325" h="2526830" extrusionOk="0">
                <a:moveTo>
                  <a:pt x="0" y="0"/>
                </a:moveTo>
                <a:lnTo>
                  <a:pt x="2656326" y="0"/>
                </a:lnTo>
                <a:lnTo>
                  <a:pt x="2656326" y="2526829"/>
                </a:lnTo>
                <a:lnTo>
                  <a:pt x="0" y="25268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672" name="Google Shape;672;p24"/>
          <p:cNvSpPr txBox="1"/>
          <p:nvPr/>
        </p:nvSpPr>
        <p:spPr>
          <a:xfrm>
            <a:off x="-378238" y="7980363"/>
            <a:ext cx="8419517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YEAR: 2022 ROLE: WRITE YOUR ROLE</a:t>
            </a:r>
            <a:endParaRPr lang="en-US" sz="3500" b="0" i="0" u="none" strike="noStrike" cap="non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73" name="Google Shape;673;p24"/>
          <p:cNvSpPr txBox="1"/>
          <p:nvPr/>
        </p:nvSpPr>
        <p:spPr>
          <a:xfrm>
            <a:off x="17250669" y="7980363"/>
            <a:ext cx="8419517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YEAR: 2022 ROLE: WRITE YOUR ROLE</a:t>
            </a:r>
            <a:endParaRPr lang="en-US" sz="3500" b="0" i="0" u="none" strike="noStrike" cap="non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74" name="Google Shape;674;p24"/>
          <p:cNvSpPr txBox="1"/>
          <p:nvPr/>
        </p:nvSpPr>
        <p:spPr>
          <a:xfrm>
            <a:off x="12150036" y="7286625"/>
            <a:ext cx="5450115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Project</a:t>
            </a:r>
            <a:endParaRPr lang="en-US" sz="130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75" name="Google Shape;675;p24"/>
          <p:cNvSpPr txBox="1"/>
          <p:nvPr/>
        </p:nvSpPr>
        <p:spPr>
          <a:xfrm>
            <a:off x="14323540" y="5156753"/>
            <a:ext cx="3276611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Your</a:t>
            </a:r>
            <a:endParaRPr lang="en-US" sz="130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" name="Google Shape;680;p25"/>
          <p:cNvGrpSpPr/>
          <p:nvPr/>
        </p:nvGrpSpPr>
        <p:grpSpPr>
          <a:xfrm>
            <a:off x="0" y="0"/>
            <a:ext cx="18288000" cy="10287000"/>
            <a:chOff x="0" y="0"/>
            <a:chExt cx="5852160" cy="3291840"/>
          </a:xfrm>
        </p:grpSpPr>
        <p:sp>
          <p:nvSpPr>
            <p:cNvPr id="681" name="Google Shape;681;p25"/>
            <p:cNvSpPr/>
            <p:nvPr/>
          </p:nvSpPr>
          <p:spPr>
            <a:xfrm>
              <a:off x="147066" y="0"/>
              <a:ext cx="1771904" cy="1591691"/>
            </a:xfrm>
            <a:custGeom>
              <a:avLst/>
              <a:gdLst/>
              <a:ahLst/>
              <a:cxnLst/>
              <a:rect l="l" t="t" r="r" b="b"/>
              <a:pathLst>
                <a:path w="1771904" h="1591691" extrusionOk="0">
                  <a:moveTo>
                    <a:pt x="1771904" y="1591691"/>
                  </a:moveTo>
                  <a:lnTo>
                    <a:pt x="0" y="1591691"/>
                  </a:lnTo>
                  <a:lnTo>
                    <a:pt x="0" y="0"/>
                  </a:lnTo>
                  <a:lnTo>
                    <a:pt x="1771904" y="0"/>
                  </a:lnTo>
                  <a:lnTo>
                    <a:pt x="1771904" y="1591691"/>
                  </a:lnTo>
                  <a:close/>
                </a:path>
              </a:pathLst>
            </a:custGeom>
            <a:blipFill rotWithShape="1">
              <a:blip r:embed="rId1"/>
              <a:stretch>
                <a:fillRect l="-17370" r="-17370"/>
              </a:stretch>
            </a:blipFill>
            <a:ln>
              <a:noFill/>
            </a:ln>
          </p:spPr>
        </p:sp>
        <p:sp>
          <p:nvSpPr>
            <p:cNvPr id="682" name="Google Shape;682;p25"/>
            <p:cNvSpPr/>
            <p:nvPr/>
          </p:nvSpPr>
          <p:spPr>
            <a:xfrm>
              <a:off x="2017395" y="0"/>
              <a:ext cx="1806448" cy="1591691"/>
            </a:xfrm>
            <a:custGeom>
              <a:avLst/>
              <a:gdLst/>
              <a:ahLst/>
              <a:cxnLst/>
              <a:rect l="l" t="t" r="r" b="b"/>
              <a:pathLst>
                <a:path w="1806448" h="1591691" extrusionOk="0">
                  <a:moveTo>
                    <a:pt x="1806448" y="1591691"/>
                  </a:moveTo>
                  <a:lnTo>
                    <a:pt x="0" y="1591691"/>
                  </a:lnTo>
                  <a:lnTo>
                    <a:pt x="0" y="0"/>
                  </a:lnTo>
                  <a:lnTo>
                    <a:pt x="1806448" y="0"/>
                  </a:lnTo>
                  <a:lnTo>
                    <a:pt x="1806448" y="1591691"/>
                  </a:lnTo>
                  <a:close/>
                </a:path>
              </a:pathLst>
            </a:custGeom>
            <a:blipFill rotWithShape="1">
              <a:blip r:embed="rId2"/>
              <a:stretch>
                <a:fillRect t="-25658" b="-25657"/>
              </a:stretch>
            </a:blipFill>
            <a:ln>
              <a:noFill/>
            </a:ln>
          </p:spPr>
        </p:sp>
        <p:sp>
          <p:nvSpPr>
            <p:cNvPr id="683" name="Google Shape;683;p25"/>
            <p:cNvSpPr/>
            <p:nvPr/>
          </p:nvSpPr>
          <p:spPr>
            <a:xfrm>
              <a:off x="3924935" y="0"/>
              <a:ext cx="1793367" cy="1562735"/>
            </a:xfrm>
            <a:custGeom>
              <a:avLst/>
              <a:gdLst/>
              <a:ahLst/>
              <a:cxnLst/>
              <a:rect l="l" t="t" r="r" b="b"/>
              <a:pathLst>
                <a:path w="1793367" h="1562735" extrusionOk="0">
                  <a:moveTo>
                    <a:pt x="1793367" y="1562735"/>
                  </a:moveTo>
                  <a:lnTo>
                    <a:pt x="0" y="1562735"/>
                  </a:lnTo>
                  <a:lnTo>
                    <a:pt x="0" y="0"/>
                  </a:lnTo>
                  <a:lnTo>
                    <a:pt x="1793367" y="0"/>
                  </a:lnTo>
                  <a:lnTo>
                    <a:pt x="1793367" y="1562735"/>
                  </a:lnTo>
                  <a:close/>
                </a:path>
              </a:pathLst>
            </a:custGeom>
            <a:blipFill rotWithShape="1">
              <a:blip r:embed="rId3"/>
              <a:stretch>
                <a:fillRect l="-15333" r="-15333"/>
              </a:stretch>
            </a:blipFill>
            <a:ln>
              <a:noFill/>
            </a:ln>
          </p:spPr>
        </p:sp>
        <p:sp>
          <p:nvSpPr>
            <p:cNvPr id="684" name="Google Shape;684;p25"/>
            <p:cNvSpPr/>
            <p:nvPr/>
          </p:nvSpPr>
          <p:spPr>
            <a:xfrm>
              <a:off x="157226" y="1699768"/>
              <a:ext cx="1783969" cy="1592072"/>
            </a:xfrm>
            <a:custGeom>
              <a:avLst/>
              <a:gdLst/>
              <a:ahLst/>
              <a:cxnLst/>
              <a:rect l="l" t="t" r="r" b="b"/>
              <a:pathLst>
                <a:path w="1783969" h="1592072" extrusionOk="0">
                  <a:moveTo>
                    <a:pt x="1783969" y="1592072"/>
                  </a:moveTo>
                  <a:lnTo>
                    <a:pt x="0" y="1592072"/>
                  </a:lnTo>
                  <a:lnTo>
                    <a:pt x="0" y="0"/>
                  </a:lnTo>
                  <a:lnTo>
                    <a:pt x="1783969" y="0"/>
                  </a:lnTo>
                  <a:lnTo>
                    <a:pt x="1783969" y="1592072"/>
                  </a:lnTo>
                  <a:close/>
                </a:path>
              </a:pathLst>
            </a:custGeom>
            <a:blipFill rotWithShape="1">
              <a:blip r:embed="rId4"/>
              <a:stretch>
                <a:fillRect t="-34034" b="-34035"/>
              </a:stretch>
            </a:blipFill>
            <a:ln>
              <a:noFill/>
            </a:ln>
          </p:spPr>
        </p:sp>
        <p:sp>
          <p:nvSpPr>
            <p:cNvPr id="685" name="Google Shape;685;p25"/>
            <p:cNvSpPr/>
            <p:nvPr/>
          </p:nvSpPr>
          <p:spPr>
            <a:xfrm>
              <a:off x="2044065" y="1699768"/>
              <a:ext cx="1779778" cy="1592072"/>
            </a:xfrm>
            <a:custGeom>
              <a:avLst/>
              <a:gdLst/>
              <a:ahLst/>
              <a:cxnLst/>
              <a:rect l="l" t="t" r="r" b="b"/>
              <a:pathLst>
                <a:path w="1779778" h="1592072" extrusionOk="0">
                  <a:moveTo>
                    <a:pt x="1779778" y="1592072"/>
                  </a:moveTo>
                  <a:lnTo>
                    <a:pt x="0" y="1592072"/>
                  </a:lnTo>
                  <a:lnTo>
                    <a:pt x="0" y="0"/>
                  </a:lnTo>
                  <a:lnTo>
                    <a:pt x="1779651" y="0"/>
                  </a:lnTo>
                  <a:lnTo>
                    <a:pt x="1779651" y="1592072"/>
                  </a:lnTo>
                  <a:close/>
                </a:path>
              </a:pathLst>
            </a:custGeom>
            <a:blipFill rotWithShape="1">
              <a:blip r:embed="rId5"/>
              <a:stretch>
                <a:fillRect l="-17087" r="-17087"/>
              </a:stretch>
            </a:blipFill>
            <a:ln>
              <a:noFill/>
            </a:ln>
          </p:spPr>
        </p:sp>
        <p:sp>
          <p:nvSpPr>
            <p:cNvPr id="686" name="Google Shape;686;p25"/>
            <p:cNvSpPr/>
            <p:nvPr/>
          </p:nvSpPr>
          <p:spPr>
            <a:xfrm>
              <a:off x="3924935" y="1679702"/>
              <a:ext cx="1786255" cy="1612138"/>
            </a:xfrm>
            <a:custGeom>
              <a:avLst/>
              <a:gdLst/>
              <a:ahLst/>
              <a:cxnLst/>
              <a:rect l="l" t="t" r="r" b="b"/>
              <a:pathLst>
                <a:path w="1786255" h="1612138" extrusionOk="0">
                  <a:moveTo>
                    <a:pt x="1786255" y="1612138"/>
                  </a:moveTo>
                  <a:lnTo>
                    <a:pt x="0" y="1612138"/>
                  </a:lnTo>
                  <a:lnTo>
                    <a:pt x="0" y="0"/>
                  </a:lnTo>
                  <a:lnTo>
                    <a:pt x="1786255" y="0"/>
                  </a:lnTo>
                  <a:lnTo>
                    <a:pt x="1786255" y="1612138"/>
                  </a:lnTo>
                  <a:close/>
                </a:path>
              </a:pathLst>
            </a:custGeom>
            <a:blipFill rotWithShape="1">
              <a:blip r:embed="rId6"/>
              <a:stretch>
                <a:fillRect l="-17688" r="-17688"/>
              </a:stretch>
            </a:blipFill>
            <a:ln>
              <a:noFill/>
            </a:ln>
          </p:spPr>
        </p:sp>
        <p:sp>
          <p:nvSpPr>
            <p:cNvPr id="687" name="Google Shape;687;p25"/>
            <p:cNvSpPr/>
            <p:nvPr/>
          </p:nvSpPr>
          <p:spPr>
            <a:xfrm>
              <a:off x="0" y="0"/>
              <a:ext cx="5852160" cy="3291840"/>
            </a:xfrm>
            <a:custGeom>
              <a:avLst/>
              <a:gdLst/>
              <a:ahLst/>
              <a:cxnLst/>
              <a:rect l="l" t="t" r="r" b="b"/>
              <a:pathLst>
                <a:path w="5852160" h="3291840" extrusionOk="0">
                  <a:moveTo>
                    <a:pt x="5852160" y="3291840"/>
                  </a:moveTo>
                  <a:lnTo>
                    <a:pt x="0" y="3291840"/>
                  </a:lnTo>
                  <a:lnTo>
                    <a:pt x="0" y="0"/>
                  </a:lnTo>
                  <a:lnTo>
                    <a:pt x="5852160" y="0"/>
                  </a:lnTo>
                  <a:lnTo>
                    <a:pt x="5852160" y="3291840"/>
                  </a:lnTo>
                  <a:close/>
                </a:path>
              </a:pathLst>
            </a:cu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688" name="Google Shape;688;p25"/>
          <p:cNvSpPr/>
          <p:nvPr/>
        </p:nvSpPr>
        <p:spPr>
          <a:xfrm>
            <a:off x="3843645" y="2529762"/>
            <a:ext cx="5300355" cy="5227476"/>
          </a:xfrm>
          <a:custGeom>
            <a:avLst/>
            <a:gdLst/>
            <a:ahLst/>
            <a:cxnLst/>
            <a:rect l="l" t="t" r="r" b="b"/>
            <a:pathLst>
              <a:path w="5300355" h="5227476" extrusionOk="0">
                <a:moveTo>
                  <a:pt x="0" y="0"/>
                </a:moveTo>
                <a:lnTo>
                  <a:pt x="5300355" y="0"/>
                </a:lnTo>
                <a:lnTo>
                  <a:pt x="5300355" y="5227476"/>
                </a:lnTo>
                <a:lnTo>
                  <a:pt x="0" y="5227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  <a:ln>
            <a:noFill/>
          </a:ln>
        </p:spPr>
      </p:sp>
      <p:sp>
        <p:nvSpPr>
          <p:cNvPr id="689" name="Google Shape;689;p25"/>
          <p:cNvSpPr txBox="1"/>
          <p:nvPr/>
        </p:nvSpPr>
        <p:spPr>
          <a:xfrm rot="-1777513">
            <a:off x="4716719" y="4610100"/>
            <a:ext cx="3554208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add your comments</a:t>
            </a:r>
            <a:endParaRPr lang="en-US" sz="3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3131"/>
            </a:gs>
            <a:gs pos="100000">
              <a:srgbClr val="FF914D"/>
            </a:gs>
          </a:gsLst>
          <a:lin ang="0" scaled="0"/>
        </a:gradFill>
        <a:effectLst/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26"/>
          <p:cNvPicPr preferRelativeResize="0"/>
          <p:nvPr/>
        </p:nvPicPr>
        <p:blipFill rotWithShape="1">
          <a:blip r:embed="rId1"/>
          <a:srcRect t="8972" b="8971"/>
          <a:stretch>
            <a:fillRect/>
          </a:stretch>
        </p:blipFill>
        <p:spPr>
          <a:xfrm>
            <a:off x="-619328" y="204420"/>
            <a:ext cx="3028835" cy="372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6"/>
          <p:cNvPicPr preferRelativeResize="0"/>
          <p:nvPr/>
        </p:nvPicPr>
        <p:blipFill rotWithShape="1">
          <a:blip r:embed="rId2"/>
          <a:srcRect l="25962" r="13101"/>
          <a:stretch>
            <a:fillRect/>
          </a:stretch>
        </p:blipFill>
        <p:spPr>
          <a:xfrm>
            <a:off x="3494452" y="204420"/>
            <a:ext cx="3028835" cy="372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6" name="Google Shape;696;p26"/>
          <p:cNvGrpSpPr/>
          <p:nvPr/>
        </p:nvGrpSpPr>
        <p:grpSpPr>
          <a:xfrm>
            <a:off x="3558417" y="3828019"/>
            <a:ext cx="3086100" cy="3303084"/>
            <a:chOff x="0" y="-289321"/>
            <a:chExt cx="4114801" cy="4404109"/>
          </a:xfrm>
        </p:grpSpPr>
        <p:grpSp>
          <p:nvGrpSpPr>
            <p:cNvPr id="697" name="Google Shape;697;p26"/>
            <p:cNvGrpSpPr/>
            <p:nvPr/>
          </p:nvGrpSpPr>
          <p:grpSpPr>
            <a:xfrm>
              <a:off x="0" y="-289321"/>
              <a:ext cx="4114801" cy="4404109"/>
              <a:chOff x="0" y="-57150"/>
              <a:chExt cx="812800" cy="869950"/>
            </a:xfrm>
          </p:grpSpPr>
          <p:sp>
            <p:nvSpPr>
              <p:cNvPr id="698" name="Google Shape;698;p26"/>
              <p:cNvSpPr/>
              <p:nvPr/>
            </p:nvSpPr>
            <p:spPr>
              <a:xfrm>
                <a:off x="0" y="0"/>
                <a:ext cx="786517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786517" h="179562" extrusionOk="0">
                    <a:moveTo>
                      <a:pt x="89781" y="0"/>
                    </a:moveTo>
                    <a:lnTo>
                      <a:pt x="696736" y="0"/>
                    </a:lnTo>
                    <a:cubicBezTo>
                      <a:pt x="746321" y="0"/>
                      <a:pt x="786517" y="40196"/>
                      <a:pt x="786517" y="89781"/>
                    </a:cubicBezTo>
                    <a:lnTo>
                      <a:pt x="786517" y="89781"/>
                    </a:lnTo>
                    <a:cubicBezTo>
                      <a:pt x="786517" y="139365"/>
                      <a:pt x="746321" y="179562"/>
                      <a:pt x="696736" y="179562"/>
                    </a:cubicBezTo>
                    <a:lnTo>
                      <a:pt x="89781" y="179562"/>
                    </a:lnTo>
                    <a:cubicBezTo>
                      <a:pt x="40196" y="179562"/>
                      <a:pt x="0" y="139365"/>
                      <a:pt x="0" y="89781"/>
                    </a:cubicBezTo>
                    <a:lnTo>
                      <a:pt x="0" y="89781"/>
                    </a:lnTo>
                    <a:cubicBezTo>
                      <a:pt x="0" y="40196"/>
                      <a:pt x="40196" y="0"/>
                      <a:pt x="89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9" name="Google Shape;699;p2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0" name="Google Shape;700;p26"/>
            <p:cNvSpPr txBox="1"/>
            <p:nvPr/>
          </p:nvSpPr>
          <p:spPr>
            <a:xfrm>
              <a:off x="324431" y="157123"/>
              <a:ext cx="3332881" cy="547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Movie 02</a:t>
              </a:r>
              <a:endPara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pic>
        <p:nvPicPr>
          <p:cNvPr id="701" name="Google Shape;701;p26"/>
          <p:cNvPicPr preferRelativeResize="0"/>
          <p:nvPr/>
        </p:nvPicPr>
        <p:blipFill rotWithShape="1">
          <a:blip r:embed="rId3"/>
          <a:srcRect t="8972" b="8971"/>
          <a:stretch>
            <a:fillRect/>
          </a:stretch>
        </p:blipFill>
        <p:spPr>
          <a:xfrm>
            <a:off x="7608232" y="204420"/>
            <a:ext cx="3028835" cy="372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26"/>
          <p:cNvPicPr preferRelativeResize="0"/>
          <p:nvPr/>
        </p:nvPicPr>
        <p:blipFill rotWithShape="1">
          <a:blip r:embed="rId4"/>
          <a:srcRect l="7387" t="8335" r="6693" b="21208"/>
          <a:stretch>
            <a:fillRect/>
          </a:stretch>
        </p:blipFill>
        <p:spPr>
          <a:xfrm>
            <a:off x="11722012" y="204420"/>
            <a:ext cx="3028835" cy="372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26"/>
          <p:cNvPicPr preferRelativeResize="0"/>
          <p:nvPr/>
        </p:nvPicPr>
        <p:blipFill rotWithShape="1">
          <a:blip r:embed="rId5"/>
          <a:srcRect t="3844" b="3843"/>
          <a:stretch>
            <a:fillRect/>
          </a:stretch>
        </p:blipFill>
        <p:spPr>
          <a:xfrm>
            <a:off x="15835792" y="204420"/>
            <a:ext cx="3028835" cy="372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26"/>
          <p:cNvPicPr preferRelativeResize="0"/>
          <p:nvPr/>
        </p:nvPicPr>
        <p:blipFill rotWithShape="1">
          <a:blip r:embed="rId6"/>
          <a:srcRect t="6229" b="6228"/>
          <a:stretch>
            <a:fillRect/>
          </a:stretch>
        </p:blipFill>
        <p:spPr>
          <a:xfrm>
            <a:off x="-576627" y="5129307"/>
            <a:ext cx="3028835" cy="372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26"/>
          <p:cNvPicPr preferRelativeResize="0"/>
          <p:nvPr/>
        </p:nvPicPr>
        <p:blipFill rotWithShape="1">
          <a:blip r:embed="rId7"/>
          <a:srcRect t="8972" b="8971"/>
          <a:stretch>
            <a:fillRect/>
          </a:stretch>
        </p:blipFill>
        <p:spPr>
          <a:xfrm>
            <a:off x="3537153" y="5129307"/>
            <a:ext cx="3028835" cy="372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26"/>
          <p:cNvPicPr preferRelativeResize="0"/>
          <p:nvPr/>
        </p:nvPicPr>
        <p:blipFill rotWithShape="1">
          <a:blip r:embed="rId8"/>
          <a:srcRect t="6408" b="6408"/>
          <a:stretch>
            <a:fillRect/>
          </a:stretch>
        </p:blipFill>
        <p:spPr>
          <a:xfrm>
            <a:off x="7650933" y="5129307"/>
            <a:ext cx="3028835" cy="372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26"/>
          <p:cNvPicPr preferRelativeResize="0"/>
          <p:nvPr/>
        </p:nvPicPr>
        <p:blipFill rotWithShape="1">
          <a:blip r:embed="rId9"/>
          <a:srcRect t="8972" b="8971"/>
          <a:stretch>
            <a:fillRect/>
          </a:stretch>
        </p:blipFill>
        <p:spPr>
          <a:xfrm>
            <a:off x="11764713" y="5129307"/>
            <a:ext cx="3028835" cy="372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26"/>
          <p:cNvPicPr preferRelativeResize="0"/>
          <p:nvPr/>
        </p:nvPicPr>
        <p:blipFill rotWithShape="1">
          <a:blip r:embed="rId10"/>
          <a:srcRect t="8972" b="8971"/>
          <a:stretch>
            <a:fillRect/>
          </a:stretch>
        </p:blipFill>
        <p:spPr>
          <a:xfrm>
            <a:off x="15878493" y="5129307"/>
            <a:ext cx="3028835" cy="372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9" name="Google Shape;709;p26"/>
          <p:cNvGrpSpPr/>
          <p:nvPr/>
        </p:nvGrpSpPr>
        <p:grpSpPr>
          <a:xfrm>
            <a:off x="-619328" y="3828019"/>
            <a:ext cx="3086100" cy="3303084"/>
            <a:chOff x="0" y="-289321"/>
            <a:chExt cx="4114801" cy="4404109"/>
          </a:xfrm>
        </p:grpSpPr>
        <p:grpSp>
          <p:nvGrpSpPr>
            <p:cNvPr id="710" name="Google Shape;710;p26"/>
            <p:cNvGrpSpPr/>
            <p:nvPr/>
          </p:nvGrpSpPr>
          <p:grpSpPr>
            <a:xfrm>
              <a:off x="0" y="-289321"/>
              <a:ext cx="4114801" cy="4404109"/>
              <a:chOff x="0" y="-57150"/>
              <a:chExt cx="812800" cy="869950"/>
            </a:xfrm>
          </p:grpSpPr>
          <p:sp>
            <p:nvSpPr>
              <p:cNvPr id="711" name="Google Shape;711;p26"/>
              <p:cNvSpPr/>
              <p:nvPr/>
            </p:nvSpPr>
            <p:spPr>
              <a:xfrm>
                <a:off x="0" y="0"/>
                <a:ext cx="786517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786517" h="179562" extrusionOk="0">
                    <a:moveTo>
                      <a:pt x="89781" y="0"/>
                    </a:moveTo>
                    <a:lnTo>
                      <a:pt x="696736" y="0"/>
                    </a:lnTo>
                    <a:cubicBezTo>
                      <a:pt x="746321" y="0"/>
                      <a:pt x="786517" y="40196"/>
                      <a:pt x="786517" y="89781"/>
                    </a:cubicBezTo>
                    <a:lnTo>
                      <a:pt x="786517" y="89781"/>
                    </a:lnTo>
                    <a:cubicBezTo>
                      <a:pt x="786517" y="139365"/>
                      <a:pt x="746321" y="179562"/>
                      <a:pt x="696736" y="179562"/>
                    </a:cubicBezTo>
                    <a:lnTo>
                      <a:pt x="89781" y="179562"/>
                    </a:lnTo>
                    <a:cubicBezTo>
                      <a:pt x="40196" y="179562"/>
                      <a:pt x="0" y="139365"/>
                      <a:pt x="0" y="89781"/>
                    </a:cubicBezTo>
                    <a:lnTo>
                      <a:pt x="0" y="89781"/>
                    </a:lnTo>
                    <a:cubicBezTo>
                      <a:pt x="0" y="40196"/>
                      <a:pt x="40196" y="0"/>
                      <a:pt x="89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2" name="Google Shape;712;p2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3" name="Google Shape;713;p26"/>
            <p:cNvSpPr txBox="1"/>
            <p:nvPr/>
          </p:nvSpPr>
          <p:spPr>
            <a:xfrm>
              <a:off x="324431" y="157123"/>
              <a:ext cx="3332881" cy="547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Movie 01</a:t>
              </a:r>
              <a:endPara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714" name="Google Shape;714;p26"/>
          <p:cNvGrpSpPr/>
          <p:nvPr/>
        </p:nvGrpSpPr>
        <p:grpSpPr>
          <a:xfrm>
            <a:off x="7672197" y="3828019"/>
            <a:ext cx="3086100" cy="3303084"/>
            <a:chOff x="0" y="-289321"/>
            <a:chExt cx="4114801" cy="4404109"/>
          </a:xfrm>
        </p:grpSpPr>
        <p:grpSp>
          <p:nvGrpSpPr>
            <p:cNvPr id="715" name="Google Shape;715;p26"/>
            <p:cNvGrpSpPr/>
            <p:nvPr/>
          </p:nvGrpSpPr>
          <p:grpSpPr>
            <a:xfrm>
              <a:off x="0" y="-289321"/>
              <a:ext cx="4114801" cy="4404109"/>
              <a:chOff x="0" y="-57150"/>
              <a:chExt cx="812800" cy="869950"/>
            </a:xfrm>
          </p:grpSpPr>
          <p:sp>
            <p:nvSpPr>
              <p:cNvPr id="716" name="Google Shape;716;p26"/>
              <p:cNvSpPr/>
              <p:nvPr/>
            </p:nvSpPr>
            <p:spPr>
              <a:xfrm>
                <a:off x="0" y="0"/>
                <a:ext cx="786517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786517" h="179562" extrusionOk="0">
                    <a:moveTo>
                      <a:pt x="89781" y="0"/>
                    </a:moveTo>
                    <a:lnTo>
                      <a:pt x="696736" y="0"/>
                    </a:lnTo>
                    <a:cubicBezTo>
                      <a:pt x="746321" y="0"/>
                      <a:pt x="786517" y="40196"/>
                      <a:pt x="786517" y="89781"/>
                    </a:cubicBezTo>
                    <a:lnTo>
                      <a:pt x="786517" y="89781"/>
                    </a:lnTo>
                    <a:cubicBezTo>
                      <a:pt x="786517" y="139365"/>
                      <a:pt x="746321" y="179562"/>
                      <a:pt x="696736" y="179562"/>
                    </a:cubicBezTo>
                    <a:lnTo>
                      <a:pt x="89781" y="179562"/>
                    </a:lnTo>
                    <a:cubicBezTo>
                      <a:pt x="40196" y="179562"/>
                      <a:pt x="0" y="139365"/>
                      <a:pt x="0" y="89781"/>
                    </a:cubicBezTo>
                    <a:lnTo>
                      <a:pt x="0" y="89781"/>
                    </a:lnTo>
                    <a:cubicBezTo>
                      <a:pt x="0" y="40196"/>
                      <a:pt x="40196" y="0"/>
                      <a:pt x="89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7" name="Google Shape;717;p2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8" name="Google Shape;718;p26"/>
            <p:cNvSpPr txBox="1"/>
            <p:nvPr/>
          </p:nvSpPr>
          <p:spPr>
            <a:xfrm>
              <a:off x="324431" y="157123"/>
              <a:ext cx="3332881" cy="547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Movie 03</a:t>
              </a:r>
              <a:endPara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719" name="Google Shape;719;p26"/>
          <p:cNvGrpSpPr/>
          <p:nvPr/>
        </p:nvGrpSpPr>
        <p:grpSpPr>
          <a:xfrm>
            <a:off x="11785977" y="3828019"/>
            <a:ext cx="3086100" cy="3303084"/>
            <a:chOff x="0" y="-289321"/>
            <a:chExt cx="4114801" cy="4404109"/>
          </a:xfrm>
        </p:grpSpPr>
        <p:grpSp>
          <p:nvGrpSpPr>
            <p:cNvPr id="720" name="Google Shape;720;p26"/>
            <p:cNvGrpSpPr/>
            <p:nvPr/>
          </p:nvGrpSpPr>
          <p:grpSpPr>
            <a:xfrm>
              <a:off x="0" y="-289321"/>
              <a:ext cx="4114801" cy="4404109"/>
              <a:chOff x="0" y="-57150"/>
              <a:chExt cx="812800" cy="869950"/>
            </a:xfrm>
          </p:grpSpPr>
          <p:sp>
            <p:nvSpPr>
              <p:cNvPr id="721" name="Google Shape;721;p26"/>
              <p:cNvSpPr/>
              <p:nvPr/>
            </p:nvSpPr>
            <p:spPr>
              <a:xfrm>
                <a:off x="0" y="0"/>
                <a:ext cx="786517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786517" h="179562" extrusionOk="0">
                    <a:moveTo>
                      <a:pt x="89781" y="0"/>
                    </a:moveTo>
                    <a:lnTo>
                      <a:pt x="696736" y="0"/>
                    </a:lnTo>
                    <a:cubicBezTo>
                      <a:pt x="746321" y="0"/>
                      <a:pt x="786517" y="40196"/>
                      <a:pt x="786517" y="89781"/>
                    </a:cubicBezTo>
                    <a:lnTo>
                      <a:pt x="786517" y="89781"/>
                    </a:lnTo>
                    <a:cubicBezTo>
                      <a:pt x="786517" y="139365"/>
                      <a:pt x="746321" y="179562"/>
                      <a:pt x="696736" y="179562"/>
                    </a:cubicBezTo>
                    <a:lnTo>
                      <a:pt x="89781" y="179562"/>
                    </a:lnTo>
                    <a:cubicBezTo>
                      <a:pt x="40196" y="179562"/>
                      <a:pt x="0" y="139365"/>
                      <a:pt x="0" y="89781"/>
                    </a:cubicBezTo>
                    <a:lnTo>
                      <a:pt x="0" y="89781"/>
                    </a:lnTo>
                    <a:cubicBezTo>
                      <a:pt x="0" y="40196"/>
                      <a:pt x="40196" y="0"/>
                      <a:pt x="89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2" name="Google Shape;722;p2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3" name="Google Shape;723;p26"/>
            <p:cNvSpPr txBox="1"/>
            <p:nvPr/>
          </p:nvSpPr>
          <p:spPr>
            <a:xfrm>
              <a:off x="324431" y="157123"/>
              <a:ext cx="3332881" cy="547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Movie 04</a:t>
              </a:r>
              <a:endPara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724" name="Google Shape;724;p26"/>
          <p:cNvGrpSpPr/>
          <p:nvPr/>
        </p:nvGrpSpPr>
        <p:grpSpPr>
          <a:xfrm>
            <a:off x="15899757" y="3828019"/>
            <a:ext cx="3086100" cy="3303084"/>
            <a:chOff x="0" y="-289321"/>
            <a:chExt cx="4114801" cy="4404109"/>
          </a:xfrm>
        </p:grpSpPr>
        <p:grpSp>
          <p:nvGrpSpPr>
            <p:cNvPr id="725" name="Google Shape;725;p26"/>
            <p:cNvGrpSpPr/>
            <p:nvPr/>
          </p:nvGrpSpPr>
          <p:grpSpPr>
            <a:xfrm>
              <a:off x="0" y="-289321"/>
              <a:ext cx="4114801" cy="4404109"/>
              <a:chOff x="0" y="-57150"/>
              <a:chExt cx="812800" cy="869950"/>
            </a:xfrm>
          </p:grpSpPr>
          <p:sp>
            <p:nvSpPr>
              <p:cNvPr id="726" name="Google Shape;726;p26"/>
              <p:cNvSpPr/>
              <p:nvPr/>
            </p:nvSpPr>
            <p:spPr>
              <a:xfrm>
                <a:off x="0" y="0"/>
                <a:ext cx="786517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786517" h="179562" extrusionOk="0">
                    <a:moveTo>
                      <a:pt x="89781" y="0"/>
                    </a:moveTo>
                    <a:lnTo>
                      <a:pt x="696736" y="0"/>
                    </a:lnTo>
                    <a:cubicBezTo>
                      <a:pt x="746321" y="0"/>
                      <a:pt x="786517" y="40196"/>
                      <a:pt x="786517" y="89781"/>
                    </a:cubicBezTo>
                    <a:lnTo>
                      <a:pt x="786517" y="89781"/>
                    </a:lnTo>
                    <a:cubicBezTo>
                      <a:pt x="786517" y="139365"/>
                      <a:pt x="746321" y="179562"/>
                      <a:pt x="696736" y="179562"/>
                    </a:cubicBezTo>
                    <a:lnTo>
                      <a:pt x="89781" y="179562"/>
                    </a:lnTo>
                    <a:cubicBezTo>
                      <a:pt x="40196" y="179562"/>
                      <a:pt x="0" y="139365"/>
                      <a:pt x="0" y="89781"/>
                    </a:cubicBezTo>
                    <a:lnTo>
                      <a:pt x="0" y="89781"/>
                    </a:lnTo>
                    <a:cubicBezTo>
                      <a:pt x="0" y="40196"/>
                      <a:pt x="40196" y="0"/>
                      <a:pt x="89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7" name="Google Shape;727;p2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8" name="Google Shape;728;p26"/>
            <p:cNvSpPr txBox="1"/>
            <p:nvPr/>
          </p:nvSpPr>
          <p:spPr>
            <a:xfrm>
              <a:off x="324431" y="157123"/>
              <a:ext cx="3332881" cy="547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Movie 05</a:t>
              </a:r>
              <a:endPara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729" name="Google Shape;729;p26"/>
          <p:cNvGrpSpPr/>
          <p:nvPr/>
        </p:nvGrpSpPr>
        <p:grpSpPr>
          <a:xfrm>
            <a:off x="-534099" y="8754563"/>
            <a:ext cx="3086100" cy="3303084"/>
            <a:chOff x="0" y="-289321"/>
            <a:chExt cx="4114801" cy="4404109"/>
          </a:xfrm>
        </p:grpSpPr>
        <p:grpSp>
          <p:nvGrpSpPr>
            <p:cNvPr id="730" name="Google Shape;730;p26"/>
            <p:cNvGrpSpPr/>
            <p:nvPr/>
          </p:nvGrpSpPr>
          <p:grpSpPr>
            <a:xfrm>
              <a:off x="0" y="-289321"/>
              <a:ext cx="4114801" cy="4404109"/>
              <a:chOff x="0" y="-57150"/>
              <a:chExt cx="812800" cy="869950"/>
            </a:xfrm>
          </p:grpSpPr>
          <p:sp>
            <p:nvSpPr>
              <p:cNvPr id="731" name="Google Shape;731;p26"/>
              <p:cNvSpPr/>
              <p:nvPr/>
            </p:nvSpPr>
            <p:spPr>
              <a:xfrm>
                <a:off x="0" y="0"/>
                <a:ext cx="786517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786517" h="179562" extrusionOk="0">
                    <a:moveTo>
                      <a:pt x="89781" y="0"/>
                    </a:moveTo>
                    <a:lnTo>
                      <a:pt x="696736" y="0"/>
                    </a:lnTo>
                    <a:cubicBezTo>
                      <a:pt x="746321" y="0"/>
                      <a:pt x="786517" y="40196"/>
                      <a:pt x="786517" y="89781"/>
                    </a:cubicBezTo>
                    <a:lnTo>
                      <a:pt x="786517" y="89781"/>
                    </a:lnTo>
                    <a:cubicBezTo>
                      <a:pt x="786517" y="139365"/>
                      <a:pt x="746321" y="179562"/>
                      <a:pt x="696736" y="179562"/>
                    </a:cubicBezTo>
                    <a:lnTo>
                      <a:pt x="89781" y="179562"/>
                    </a:lnTo>
                    <a:cubicBezTo>
                      <a:pt x="40196" y="179562"/>
                      <a:pt x="0" y="139365"/>
                      <a:pt x="0" y="89781"/>
                    </a:cubicBezTo>
                    <a:lnTo>
                      <a:pt x="0" y="89781"/>
                    </a:lnTo>
                    <a:cubicBezTo>
                      <a:pt x="0" y="40196"/>
                      <a:pt x="40196" y="0"/>
                      <a:pt x="89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2" name="Google Shape;732;p2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3" name="Google Shape;733;p26"/>
            <p:cNvSpPr txBox="1"/>
            <p:nvPr/>
          </p:nvSpPr>
          <p:spPr>
            <a:xfrm>
              <a:off x="324431" y="157123"/>
              <a:ext cx="3332881" cy="547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Movie 06</a:t>
              </a:r>
              <a:endPara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734" name="Google Shape;734;p26"/>
          <p:cNvGrpSpPr/>
          <p:nvPr/>
        </p:nvGrpSpPr>
        <p:grpSpPr>
          <a:xfrm>
            <a:off x="3579681" y="8754563"/>
            <a:ext cx="3086100" cy="3303084"/>
            <a:chOff x="0" y="-289321"/>
            <a:chExt cx="4114801" cy="4404109"/>
          </a:xfrm>
        </p:grpSpPr>
        <p:grpSp>
          <p:nvGrpSpPr>
            <p:cNvPr id="735" name="Google Shape;735;p26"/>
            <p:cNvGrpSpPr/>
            <p:nvPr/>
          </p:nvGrpSpPr>
          <p:grpSpPr>
            <a:xfrm>
              <a:off x="0" y="-289321"/>
              <a:ext cx="4114801" cy="4404109"/>
              <a:chOff x="0" y="-57150"/>
              <a:chExt cx="812800" cy="869950"/>
            </a:xfrm>
          </p:grpSpPr>
          <p:sp>
            <p:nvSpPr>
              <p:cNvPr id="736" name="Google Shape;736;p26"/>
              <p:cNvSpPr/>
              <p:nvPr/>
            </p:nvSpPr>
            <p:spPr>
              <a:xfrm>
                <a:off x="0" y="0"/>
                <a:ext cx="786517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786517" h="179562" extrusionOk="0">
                    <a:moveTo>
                      <a:pt x="89781" y="0"/>
                    </a:moveTo>
                    <a:lnTo>
                      <a:pt x="696736" y="0"/>
                    </a:lnTo>
                    <a:cubicBezTo>
                      <a:pt x="746321" y="0"/>
                      <a:pt x="786517" y="40196"/>
                      <a:pt x="786517" y="89781"/>
                    </a:cubicBezTo>
                    <a:lnTo>
                      <a:pt x="786517" y="89781"/>
                    </a:lnTo>
                    <a:cubicBezTo>
                      <a:pt x="786517" y="139365"/>
                      <a:pt x="746321" y="179562"/>
                      <a:pt x="696736" y="179562"/>
                    </a:cubicBezTo>
                    <a:lnTo>
                      <a:pt x="89781" y="179562"/>
                    </a:lnTo>
                    <a:cubicBezTo>
                      <a:pt x="40196" y="179562"/>
                      <a:pt x="0" y="139365"/>
                      <a:pt x="0" y="89781"/>
                    </a:cubicBezTo>
                    <a:lnTo>
                      <a:pt x="0" y="89781"/>
                    </a:lnTo>
                    <a:cubicBezTo>
                      <a:pt x="0" y="40196"/>
                      <a:pt x="40196" y="0"/>
                      <a:pt x="89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7" name="Google Shape;737;p2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8" name="Google Shape;738;p26"/>
            <p:cNvSpPr txBox="1"/>
            <p:nvPr/>
          </p:nvSpPr>
          <p:spPr>
            <a:xfrm>
              <a:off x="324431" y="157123"/>
              <a:ext cx="3332881" cy="547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Movie 07</a:t>
              </a:r>
              <a:endPara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739" name="Google Shape;739;p26"/>
          <p:cNvGrpSpPr/>
          <p:nvPr/>
        </p:nvGrpSpPr>
        <p:grpSpPr>
          <a:xfrm>
            <a:off x="7693461" y="8754563"/>
            <a:ext cx="3086100" cy="3303084"/>
            <a:chOff x="0" y="-289321"/>
            <a:chExt cx="4114801" cy="4404109"/>
          </a:xfrm>
        </p:grpSpPr>
        <p:grpSp>
          <p:nvGrpSpPr>
            <p:cNvPr id="740" name="Google Shape;740;p26"/>
            <p:cNvGrpSpPr/>
            <p:nvPr/>
          </p:nvGrpSpPr>
          <p:grpSpPr>
            <a:xfrm>
              <a:off x="0" y="-289321"/>
              <a:ext cx="4114801" cy="4404109"/>
              <a:chOff x="0" y="-57150"/>
              <a:chExt cx="812800" cy="869950"/>
            </a:xfrm>
          </p:grpSpPr>
          <p:sp>
            <p:nvSpPr>
              <p:cNvPr id="741" name="Google Shape;741;p26"/>
              <p:cNvSpPr/>
              <p:nvPr/>
            </p:nvSpPr>
            <p:spPr>
              <a:xfrm>
                <a:off x="0" y="0"/>
                <a:ext cx="786517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786517" h="179562" extrusionOk="0">
                    <a:moveTo>
                      <a:pt x="89781" y="0"/>
                    </a:moveTo>
                    <a:lnTo>
                      <a:pt x="696736" y="0"/>
                    </a:lnTo>
                    <a:cubicBezTo>
                      <a:pt x="746321" y="0"/>
                      <a:pt x="786517" y="40196"/>
                      <a:pt x="786517" y="89781"/>
                    </a:cubicBezTo>
                    <a:lnTo>
                      <a:pt x="786517" y="89781"/>
                    </a:lnTo>
                    <a:cubicBezTo>
                      <a:pt x="786517" y="139365"/>
                      <a:pt x="746321" y="179562"/>
                      <a:pt x="696736" y="179562"/>
                    </a:cubicBezTo>
                    <a:lnTo>
                      <a:pt x="89781" y="179562"/>
                    </a:lnTo>
                    <a:cubicBezTo>
                      <a:pt x="40196" y="179562"/>
                      <a:pt x="0" y="139365"/>
                      <a:pt x="0" y="89781"/>
                    </a:cubicBezTo>
                    <a:lnTo>
                      <a:pt x="0" y="89781"/>
                    </a:lnTo>
                    <a:cubicBezTo>
                      <a:pt x="0" y="40196"/>
                      <a:pt x="40196" y="0"/>
                      <a:pt x="89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2" name="Google Shape;742;p2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3" name="Google Shape;743;p26"/>
            <p:cNvSpPr txBox="1"/>
            <p:nvPr/>
          </p:nvSpPr>
          <p:spPr>
            <a:xfrm>
              <a:off x="324431" y="157123"/>
              <a:ext cx="3332881" cy="547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Movie 08</a:t>
              </a:r>
              <a:endPara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744" name="Google Shape;744;p26"/>
          <p:cNvGrpSpPr/>
          <p:nvPr/>
        </p:nvGrpSpPr>
        <p:grpSpPr>
          <a:xfrm>
            <a:off x="11807241" y="8754563"/>
            <a:ext cx="3086100" cy="3303084"/>
            <a:chOff x="0" y="-289321"/>
            <a:chExt cx="4114801" cy="4404109"/>
          </a:xfrm>
        </p:grpSpPr>
        <p:grpSp>
          <p:nvGrpSpPr>
            <p:cNvPr id="745" name="Google Shape;745;p26"/>
            <p:cNvGrpSpPr/>
            <p:nvPr/>
          </p:nvGrpSpPr>
          <p:grpSpPr>
            <a:xfrm>
              <a:off x="0" y="-289321"/>
              <a:ext cx="4114801" cy="4404109"/>
              <a:chOff x="0" y="-57150"/>
              <a:chExt cx="812800" cy="869950"/>
            </a:xfrm>
          </p:grpSpPr>
          <p:sp>
            <p:nvSpPr>
              <p:cNvPr id="746" name="Google Shape;746;p26"/>
              <p:cNvSpPr/>
              <p:nvPr/>
            </p:nvSpPr>
            <p:spPr>
              <a:xfrm>
                <a:off x="0" y="0"/>
                <a:ext cx="786517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786517" h="179562" extrusionOk="0">
                    <a:moveTo>
                      <a:pt x="89781" y="0"/>
                    </a:moveTo>
                    <a:lnTo>
                      <a:pt x="696736" y="0"/>
                    </a:lnTo>
                    <a:cubicBezTo>
                      <a:pt x="746321" y="0"/>
                      <a:pt x="786517" y="40196"/>
                      <a:pt x="786517" y="89781"/>
                    </a:cubicBezTo>
                    <a:lnTo>
                      <a:pt x="786517" y="89781"/>
                    </a:lnTo>
                    <a:cubicBezTo>
                      <a:pt x="786517" y="139365"/>
                      <a:pt x="746321" y="179562"/>
                      <a:pt x="696736" y="179562"/>
                    </a:cubicBezTo>
                    <a:lnTo>
                      <a:pt x="89781" y="179562"/>
                    </a:lnTo>
                    <a:cubicBezTo>
                      <a:pt x="40196" y="179562"/>
                      <a:pt x="0" y="139365"/>
                      <a:pt x="0" y="89781"/>
                    </a:cubicBezTo>
                    <a:lnTo>
                      <a:pt x="0" y="89781"/>
                    </a:lnTo>
                    <a:cubicBezTo>
                      <a:pt x="0" y="40196"/>
                      <a:pt x="40196" y="0"/>
                      <a:pt x="89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7" name="Google Shape;747;p2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8" name="Google Shape;748;p26"/>
            <p:cNvSpPr txBox="1"/>
            <p:nvPr/>
          </p:nvSpPr>
          <p:spPr>
            <a:xfrm>
              <a:off x="324431" y="157123"/>
              <a:ext cx="3332881" cy="547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Movie 09</a:t>
              </a:r>
              <a:endPara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749" name="Google Shape;749;p26"/>
          <p:cNvGrpSpPr/>
          <p:nvPr/>
        </p:nvGrpSpPr>
        <p:grpSpPr>
          <a:xfrm>
            <a:off x="15921021" y="8754563"/>
            <a:ext cx="3086100" cy="3303084"/>
            <a:chOff x="0" y="-289321"/>
            <a:chExt cx="4114801" cy="4404109"/>
          </a:xfrm>
        </p:grpSpPr>
        <p:grpSp>
          <p:nvGrpSpPr>
            <p:cNvPr id="750" name="Google Shape;750;p26"/>
            <p:cNvGrpSpPr/>
            <p:nvPr/>
          </p:nvGrpSpPr>
          <p:grpSpPr>
            <a:xfrm>
              <a:off x="0" y="-289321"/>
              <a:ext cx="4114801" cy="4404109"/>
              <a:chOff x="0" y="-57150"/>
              <a:chExt cx="812800" cy="869950"/>
            </a:xfrm>
          </p:grpSpPr>
          <p:sp>
            <p:nvSpPr>
              <p:cNvPr id="751" name="Google Shape;751;p26"/>
              <p:cNvSpPr/>
              <p:nvPr/>
            </p:nvSpPr>
            <p:spPr>
              <a:xfrm>
                <a:off x="0" y="0"/>
                <a:ext cx="786517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786517" h="179562" extrusionOk="0">
                    <a:moveTo>
                      <a:pt x="89781" y="0"/>
                    </a:moveTo>
                    <a:lnTo>
                      <a:pt x="696736" y="0"/>
                    </a:lnTo>
                    <a:cubicBezTo>
                      <a:pt x="746321" y="0"/>
                      <a:pt x="786517" y="40196"/>
                      <a:pt x="786517" y="89781"/>
                    </a:cubicBezTo>
                    <a:lnTo>
                      <a:pt x="786517" y="89781"/>
                    </a:lnTo>
                    <a:cubicBezTo>
                      <a:pt x="786517" y="139365"/>
                      <a:pt x="746321" y="179562"/>
                      <a:pt x="696736" y="179562"/>
                    </a:cubicBezTo>
                    <a:lnTo>
                      <a:pt x="89781" y="179562"/>
                    </a:lnTo>
                    <a:cubicBezTo>
                      <a:pt x="40196" y="179562"/>
                      <a:pt x="0" y="139365"/>
                      <a:pt x="0" y="89781"/>
                    </a:cubicBezTo>
                    <a:lnTo>
                      <a:pt x="0" y="89781"/>
                    </a:lnTo>
                    <a:cubicBezTo>
                      <a:pt x="0" y="40196"/>
                      <a:pt x="40196" y="0"/>
                      <a:pt x="897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2" name="Google Shape;752;p2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3" name="Google Shape;753;p26"/>
            <p:cNvSpPr txBox="1"/>
            <p:nvPr/>
          </p:nvSpPr>
          <p:spPr>
            <a:xfrm>
              <a:off x="324431" y="157123"/>
              <a:ext cx="3332881" cy="5471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Movie 10</a:t>
              </a:r>
              <a:endPara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3131"/>
            </a:gs>
            <a:gs pos="100000">
              <a:srgbClr val="FF914D"/>
            </a:gs>
          </a:gsLst>
          <a:lin ang="0" scaled="0"/>
        </a:gradFill>
        <a:effectLst/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p27"/>
          <p:cNvGrpSpPr/>
          <p:nvPr/>
        </p:nvGrpSpPr>
        <p:grpSpPr>
          <a:xfrm rot="-5400000">
            <a:off x="-537282" y="-2771231"/>
            <a:ext cx="8614839" cy="8441661"/>
            <a:chOff x="0" y="0"/>
            <a:chExt cx="11486452" cy="11255548"/>
          </a:xfrm>
        </p:grpSpPr>
        <p:cxnSp>
          <p:nvCxnSpPr>
            <p:cNvPr id="759" name="Google Shape;759;p27"/>
            <p:cNvCxnSpPr/>
            <p:nvPr/>
          </p:nvCxnSpPr>
          <p:spPr>
            <a:xfrm rot="10800000">
              <a:off x="2471828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0" name="Google Shape;760;p27"/>
            <p:cNvCxnSpPr/>
            <p:nvPr/>
          </p:nvCxnSpPr>
          <p:spPr>
            <a:xfrm>
              <a:off x="0" y="10001716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1" name="Google Shape;761;p27"/>
            <p:cNvCxnSpPr/>
            <p:nvPr/>
          </p:nvCxnSpPr>
          <p:spPr>
            <a:xfrm>
              <a:off x="0" y="8959802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2" name="Google Shape;762;p27"/>
            <p:cNvCxnSpPr/>
            <p:nvPr/>
          </p:nvCxnSpPr>
          <p:spPr>
            <a:xfrm>
              <a:off x="0" y="7917888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3" name="Google Shape;763;p27"/>
            <p:cNvCxnSpPr/>
            <p:nvPr/>
          </p:nvCxnSpPr>
          <p:spPr>
            <a:xfrm>
              <a:off x="0" y="6875974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4" name="Google Shape;764;p27"/>
            <p:cNvCxnSpPr/>
            <p:nvPr/>
          </p:nvCxnSpPr>
          <p:spPr>
            <a:xfrm>
              <a:off x="0" y="5834060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5" name="Google Shape;765;p27"/>
            <p:cNvCxnSpPr/>
            <p:nvPr/>
          </p:nvCxnSpPr>
          <p:spPr>
            <a:xfrm>
              <a:off x="0" y="4792146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6" name="Google Shape;766;p27"/>
            <p:cNvCxnSpPr/>
            <p:nvPr/>
          </p:nvCxnSpPr>
          <p:spPr>
            <a:xfrm>
              <a:off x="0" y="3750232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7" name="Google Shape;767;p27"/>
            <p:cNvCxnSpPr/>
            <p:nvPr/>
          </p:nvCxnSpPr>
          <p:spPr>
            <a:xfrm>
              <a:off x="0" y="2708318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8" name="Google Shape;768;p27"/>
            <p:cNvCxnSpPr/>
            <p:nvPr/>
          </p:nvCxnSpPr>
          <p:spPr>
            <a:xfrm>
              <a:off x="0" y="1666404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9" name="Google Shape;769;p27"/>
            <p:cNvCxnSpPr/>
            <p:nvPr/>
          </p:nvCxnSpPr>
          <p:spPr>
            <a:xfrm>
              <a:off x="0" y="624491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0" name="Google Shape;770;p27"/>
            <p:cNvCxnSpPr/>
            <p:nvPr/>
          </p:nvCxnSpPr>
          <p:spPr>
            <a:xfrm rot="10800000">
              <a:off x="1242264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1" name="Google Shape;771;p27"/>
            <p:cNvCxnSpPr/>
            <p:nvPr/>
          </p:nvCxnSpPr>
          <p:spPr>
            <a:xfrm rot="10800000">
              <a:off x="3701392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2" name="Google Shape;772;p27"/>
            <p:cNvCxnSpPr/>
            <p:nvPr/>
          </p:nvCxnSpPr>
          <p:spPr>
            <a:xfrm rot="10800000">
              <a:off x="4930956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3" name="Google Shape;773;p27"/>
            <p:cNvCxnSpPr/>
            <p:nvPr/>
          </p:nvCxnSpPr>
          <p:spPr>
            <a:xfrm rot="10800000">
              <a:off x="6160520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4" name="Google Shape;774;p27"/>
            <p:cNvCxnSpPr/>
            <p:nvPr/>
          </p:nvCxnSpPr>
          <p:spPr>
            <a:xfrm rot="10800000">
              <a:off x="7390084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5" name="Google Shape;775;p27"/>
            <p:cNvCxnSpPr/>
            <p:nvPr/>
          </p:nvCxnSpPr>
          <p:spPr>
            <a:xfrm rot="10800000">
              <a:off x="8619648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6" name="Google Shape;776;p27"/>
            <p:cNvCxnSpPr/>
            <p:nvPr/>
          </p:nvCxnSpPr>
          <p:spPr>
            <a:xfrm rot="10800000">
              <a:off x="9849212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"/>
            <p:cNvCxnSpPr/>
            <p:nvPr/>
          </p:nvCxnSpPr>
          <p:spPr>
            <a:xfrm rot="10800000">
              <a:off x="11033382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78" name="Google Shape;778;p27"/>
          <p:cNvSpPr/>
          <p:nvPr/>
        </p:nvSpPr>
        <p:spPr>
          <a:xfrm>
            <a:off x="-2930307" y="2682304"/>
            <a:ext cx="10921274" cy="10702849"/>
          </a:xfrm>
          <a:custGeom>
            <a:avLst/>
            <a:gdLst/>
            <a:ahLst/>
            <a:cxnLst/>
            <a:rect l="l" t="t" r="r" b="b"/>
            <a:pathLst>
              <a:path w="10921274" h="10702849" extrusionOk="0">
                <a:moveTo>
                  <a:pt x="0" y="0"/>
                </a:moveTo>
                <a:lnTo>
                  <a:pt x="10921275" y="0"/>
                </a:lnTo>
                <a:lnTo>
                  <a:pt x="10921275" y="10702849"/>
                </a:lnTo>
                <a:lnTo>
                  <a:pt x="0" y="107028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grpSp>
        <p:nvGrpSpPr>
          <p:cNvPr id="779" name="Google Shape;779;p27"/>
          <p:cNvGrpSpPr/>
          <p:nvPr/>
        </p:nvGrpSpPr>
        <p:grpSpPr>
          <a:xfrm>
            <a:off x="1028700" y="2756879"/>
            <a:ext cx="5972615" cy="3303089"/>
            <a:chOff x="0" y="-57150"/>
            <a:chExt cx="1573034" cy="869950"/>
          </a:xfrm>
        </p:grpSpPr>
        <p:sp>
          <p:nvSpPr>
            <p:cNvPr id="780" name="Google Shape;780;p27"/>
            <p:cNvSpPr/>
            <p:nvPr/>
          </p:nvSpPr>
          <p:spPr>
            <a:xfrm>
              <a:off x="0" y="0"/>
              <a:ext cx="1573034" cy="526270"/>
            </a:xfrm>
            <a:custGeom>
              <a:avLst/>
              <a:gdLst/>
              <a:ahLst/>
              <a:cxnLst/>
              <a:rect l="l" t="t" r="r" b="b"/>
              <a:pathLst>
                <a:path w="1573034" h="526270" extrusionOk="0">
                  <a:moveTo>
                    <a:pt x="66108" y="0"/>
                  </a:moveTo>
                  <a:lnTo>
                    <a:pt x="1506926" y="0"/>
                  </a:lnTo>
                  <a:cubicBezTo>
                    <a:pt x="1543437" y="0"/>
                    <a:pt x="1573034" y="29598"/>
                    <a:pt x="1573034" y="66108"/>
                  </a:cubicBezTo>
                  <a:lnTo>
                    <a:pt x="1573034" y="460162"/>
                  </a:lnTo>
                  <a:cubicBezTo>
                    <a:pt x="1573034" y="477695"/>
                    <a:pt x="1566070" y="494509"/>
                    <a:pt x="1553672" y="506907"/>
                  </a:cubicBezTo>
                  <a:cubicBezTo>
                    <a:pt x="1541274" y="519305"/>
                    <a:pt x="1524459" y="526270"/>
                    <a:pt x="1506926" y="526270"/>
                  </a:cubicBezTo>
                  <a:lnTo>
                    <a:pt x="66108" y="526270"/>
                  </a:lnTo>
                  <a:cubicBezTo>
                    <a:pt x="48575" y="526270"/>
                    <a:pt x="31760" y="519305"/>
                    <a:pt x="19363" y="506907"/>
                  </a:cubicBezTo>
                  <a:cubicBezTo>
                    <a:pt x="6965" y="494509"/>
                    <a:pt x="0" y="477695"/>
                    <a:pt x="0" y="460162"/>
                  </a:cubicBezTo>
                  <a:lnTo>
                    <a:pt x="0" y="66108"/>
                  </a:lnTo>
                  <a:cubicBezTo>
                    <a:pt x="0" y="29598"/>
                    <a:pt x="29598" y="0"/>
                    <a:pt x="66108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2" name="Google Shape;782;p27"/>
          <p:cNvGrpSpPr/>
          <p:nvPr/>
        </p:nvGrpSpPr>
        <p:grpSpPr>
          <a:xfrm>
            <a:off x="1028700" y="492071"/>
            <a:ext cx="3086100" cy="3303089"/>
            <a:chOff x="0" y="-57150"/>
            <a:chExt cx="812800" cy="869950"/>
          </a:xfrm>
        </p:grpSpPr>
        <p:sp>
          <p:nvSpPr>
            <p:cNvPr id="783" name="Google Shape;783;p27"/>
            <p:cNvSpPr/>
            <p:nvPr/>
          </p:nvSpPr>
          <p:spPr>
            <a:xfrm>
              <a:off x="0" y="0"/>
              <a:ext cx="786517" cy="526270"/>
            </a:xfrm>
            <a:custGeom>
              <a:avLst/>
              <a:gdLst/>
              <a:ahLst/>
              <a:cxnLst/>
              <a:rect l="l" t="t" r="r" b="b"/>
              <a:pathLst>
                <a:path w="786517" h="526270" extrusionOk="0">
                  <a:moveTo>
                    <a:pt x="132216" y="0"/>
                  </a:moveTo>
                  <a:lnTo>
                    <a:pt x="654301" y="0"/>
                  </a:lnTo>
                  <a:cubicBezTo>
                    <a:pt x="689367" y="0"/>
                    <a:pt x="722997" y="13930"/>
                    <a:pt x="747792" y="38725"/>
                  </a:cubicBezTo>
                  <a:cubicBezTo>
                    <a:pt x="772587" y="63521"/>
                    <a:pt x="786517" y="97150"/>
                    <a:pt x="786517" y="132216"/>
                  </a:cubicBezTo>
                  <a:lnTo>
                    <a:pt x="786517" y="394054"/>
                  </a:lnTo>
                  <a:cubicBezTo>
                    <a:pt x="786517" y="467074"/>
                    <a:pt x="727322" y="526270"/>
                    <a:pt x="654301" y="526270"/>
                  </a:cubicBezTo>
                  <a:lnTo>
                    <a:pt x="132216" y="526270"/>
                  </a:lnTo>
                  <a:cubicBezTo>
                    <a:pt x="97150" y="526270"/>
                    <a:pt x="63521" y="512340"/>
                    <a:pt x="38725" y="487544"/>
                  </a:cubicBezTo>
                  <a:cubicBezTo>
                    <a:pt x="13930" y="462749"/>
                    <a:pt x="0" y="429119"/>
                    <a:pt x="0" y="394054"/>
                  </a:cubicBezTo>
                  <a:lnTo>
                    <a:pt x="0" y="132216"/>
                  </a:lnTo>
                  <a:cubicBezTo>
                    <a:pt x="0" y="59195"/>
                    <a:pt x="59195" y="0"/>
                    <a:pt x="1322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5" name="Google Shape;785;p27"/>
          <p:cNvSpPr/>
          <p:nvPr/>
        </p:nvSpPr>
        <p:spPr>
          <a:xfrm>
            <a:off x="9728395" y="-2918361"/>
            <a:ext cx="11109064" cy="11724606"/>
          </a:xfrm>
          <a:custGeom>
            <a:avLst/>
            <a:gdLst/>
            <a:ahLst/>
            <a:cxnLst/>
            <a:rect l="l" t="t" r="r" b="b"/>
            <a:pathLst>
              <a:path w="11109064" h="11724606" extrusionOk="0">
                <a:moveTo>
                  <a:pt x="0" y="0"/>
                </a:moveTo>
                <a:lnTo>
                  <a:pt x="11109064" y="0"/>
                </a:lnTo>
                <a:lnTo>
                  <a:pt x="11109064" y="11724607"/>
                </a:lnTo>
                <a:lnTo>
                  <a:pt x="0" y="11724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786" name="Google Shape;786;p27"/>
          <p:cNvGrpSpPr/>
          <p:nvPr/>
        </p:nvGrpSpPr>
        <p:grpSpPr>
          <a:xfrm>
            <a:off x="13664156" y="811709"/>
            <a:ext cx="4863006" cy="3303087"/>
            <a:chOff x="0" y="-57150"/>
            <a:chExt cx="1280792" cy="869950"/>
          </a:xfrm>
        </p:grpSpPr>
        <p:sp>
          <p:nvSpPr>
            <p:cNvPr id="787" name="Google Shape;787;p27"/>
            <p:cNvSpPr/>
            <p:nvPr/>
          </p:nvSpPr>
          <p:spPr>
            <a:xfrm>
              <a:off x="0" y="0"/>
              <a:ext cx="1280792" cy="206026"/>
            </a:xfrm>
            <a:custGeom>
              <a:avLst/>
              <a:gdLst/>
              <a:ahLst/>
              <a:cxnLst/>
              <a:rect l="l" t="t" r="r" b="b"/>
              <a:pathLst>
                <a:path w="1280792" h="206026" extrusionOk="0">
                  <a:moveTo>
                    <a:pt x="0" y="0"/>
                  </a:moveTo>
                  <a:lnTo>
                    <a:pt x="1280792" y="0"/>
                  </a:lnTo>
                  <a:lnTo>
                    <a:pt x="1280792" y="206026"/>
                  </a:lnTo>
                  <a:lnTo>
                    <a:pt x="0" y="2060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788" name="Google Shape;788;p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9" name="Google Shape;789;p27"/>
          <p:cNvGrpSpPr/>
          <p:nvPr/>
        </p:nvGrpSpPr>
        <p:grpSpPr>
          <a:xfrm>
            <a:off x="13664156" y="3972805"/>
            <a:ext cx="4863006" cy="3303087"/>
            <a:chOff x="0" y="-57150"/>
            <a:chExt cx="1280792" cy="869950"/>
          </a:xfrm>
        </p:grpSpPr>
        <p:sp>
          <p:nvSpPr>
            <p:cNvPr id="790" name="Google Shape;790;p27"/>
            <p:cNvSpPr/>
            <p:nvPr/>
          </p:nvSpPr>
          <p:spPr>
            <a:xfrm>
              <a:off x="0" y="0"/>
              <a:ext cx="1280792" cy="206026"/>
            </a:xfrm>
            <a:custGeom>
              <a:avLst/>
              <a:gdLst/>
              <a:ahLst/>
              <a:cxnLst/>
              <a:rect l="l" t="t" r="r" b="b"/>
              <a:pathLst>
                <a:path w="1280792" h="206026" extrusionOk="0">
                  <a:moveTo>
                    <a:pt x="0" y="0"/>
                  </a:moveTo>
                  <a:lnTo>
                    <a:pt x="1280792" y="0"/>
                  </a:lnTo>
                  <a:lnTo>
                    <a:pt x="1280792" y="206026"/>
                  </a:lnTo>
                  <a:lnTo>
                    <a:pt x="0" y="2060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791" name="Google Shape;791;p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2" name="Google Shape;792;p27"/>
          <p:cNvGrpSpPr/>
          <p:nvPr/>
        </p:nvGrpSpPr>
        <p:grpSpPr>
          <a:xfrm>
            <a:off x="13664156" y="7133900"/>
            <a:ext cx="4863006" cy="3303087"/>
            <a:chOff x="0" y="-57150"/>
            <a:chExt cx="1280792" cy="869950"/>
          </a:xfrm>
        </p:grpSpPr>
        <p:sp>
          <p:nvSpPr>
            <p:cNvPr id="793" name="Google Shape;793;p27"/>
            <p:cNvSpPr/>
            <p:nvPr/>
          </p:nvSpPr>
          <p:spPr>
            <a:xfrm>
              <a:off x="0" y="0"/>
              <a:ext cx="1280792" cy="206026"/>
            </a:xfrm>
            <a:custGeom>
              <a:avLst/>
              <a:gdLst/>
              <a:ahLst/>
              <a:cxnLst/>
              <a:rect l="l" t="t" r="r" b="b"/>
              <a:pathLst>
                <a:path w="1280792" h="206026" extrusionOk="0">
                  <a:moveTo>
                    <a:pt x="0" y="0"/>
                  </a:moveTo>
                  <a:lnTo>
                    <a:pt x="1280792" y="0"/>
                  </a:lnTo>
                  <a:lnTo>
                    <a:pt x="1280792" y="206026"/>
                  </a:lnTo>
                  <a:lnTo>
                    <a:pt x="0" y="2060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794" name="Google Shape;794;p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5" name="Google Shape;795;p27"/>
          <p:cNvSpPr/>
          <p:nvPr/>
        </p:nvSpPr>
        <p:spPr>
          <a:xfrm>
            <a:off x="8822698" y="322229"/>
            <a:ext cx="4312921" cy="3019045"/>
          </a:xfrm>
          <a:custGeom>
            <a:avLst/>
            <a:gdLst/>
            <a:ahLst/>
            <a:cxnLst/>
            <a:rect l="l" t="t" r="r" b="b"/>
            <a:pathLst>
              <a:path w="6350000" h="4445000" extrusionOk="0">
                <a:moveTo>
                  <a:pt x="0" y="3429000"/>
                </a:moveTo>
                <a:lnTo>
                  <a:pt x="0" y="1016000"/>
                </a:lnTo>
                <a:cubicBezTo>
                  <a:pt x="0" y="454660"/>
                  <a:pt x="454660" y="0"/>
                  <a:pt x="1016000" y="0"/>
                </a:cubicBezTo>
                <a:lnTo>
                  <a:pt x="5334000" y="0"/>
                </a:lnTo>
                <a:cubicBezTo>
                  <a:pt x="5895340" y="0"/>
                  <a:pt x="6350000" y="454660"/>
                  <a:pt x="6350000" y="1016000"/>
                </a:cubicBezTo>
                <a:lnTo>
                  <a:pt x="6350000" y="3429000"/>
                </a:lnTo>
                <a:cubicBezTo>
                  <a:pt x="6350000" y="3990340"/>
                  <a:pt x="5895340" y="4445000"/>
                  <a:pt x="5334000" y="4445000"/>
                </a:cubicBezTo>
                <a:lnTo>
                  <a:pt x="1016000" y="4445000"/>
                </a:lnTo>
                <a:cubicBezTo>
                  <a:pt x="454660" y="4445000"/>
                  <a:pt x="0" y="3990340"/>
                  <a:pt x="0" y="3429000"/>
                </a:cubicBezTo>
                <a:close/>
              </a:path>
            </a:pathLst>
          </a:custGeom>
          <a:blipFill rotWithShape="1">
            <a:blip r:embed="rId3"/>
            <a:stretch>
              <a:fillRect l="-2498" r="-249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6" name="Google Shape;796;p27"/>
          <p:cNvSpPr txBox="1"/>
          <p:nvPr/>
        </p:nvSpPr>
        <p:spPr>
          <a:xfrm>
            <a:off x="1233707" y="3000375"/>
            <a:ext cx="5562600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Services</a:t>
            </a:r>
            <a:endParaRPr lang="en-US" sz="130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797" name="Google Shape;797;p27"/>
          <p:cNvSpPr txBox="1"/>
          <p:nvPr/>
        </p:nvSpPr>
        <p:spPr>
          <a:xfrm>
            <a:off x="13981482" y="1197187"/>
            <a:ext cx="260289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Service One</a:t>
            </a:r>
            <a:endParaRPr lang="en-US" sz="3500" b="0" i="0" u="none" strike="noStrike" cap="none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798" name="Google Shape;798;p27"/>
          <p:cNvSpPr txBox="1"/>
          <p:nvPr/>
        </p:nvSpPr>
        <p:spPr>
          <a:xfrm>
            <a:off x="13981482" y="1933651"/>
            <a:ext cx="3870752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Elaborate on what you want to discuss. 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99" name="Google Shape;799;p27"/>
          <p:cNvSpPr txBox="1"/>
          <p:nvPr/>
        </p:nvSpPr>
        <p:spPr>
          <a:xfrm>
            <a:off x="13981482" y="5191125"/>
            <a:ext cx="3870752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Elaborate on what you want to discuss. 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13981482" y="8352221"/>
            <a:ext cx="3980117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Elaborate on what you want to discuss. 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1" name="Google Shape;801;p27"/>
          <p:cNvSpPr txBox="1"/>
          <p:nvPr/>
        </p:nvSpPr>
        <p:spPr>
          <a:xfrm>
            <a:off x="1233707" y="770467"/>
            <a:ext cx="2474217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Our</a:t>
            </a:r>
            <a:endParaRPr lang="en-US" sz="130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802" name="Google Shape;802;p27"/>
          <p:cNvSpPr txBox="1"/>
          <p:nvPr/>
        </p:nvSpPr>
        <p:spPr>
          <a:xfrm>
            <a:off x="13981482" y="4358283"/>
            <a:ext cx="26028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Service </a:t>
            </a:r>
            <a:r>
              <a:rPr lang="en-US" sz="35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TWO</a:t>
            </a:r>
            <a:endParaRPr lang="en-US" sz="35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803" name="Google Shape;803;p27"/>
          <p:cNvSpPr txBox="1"/>
          <p:nvPr/>
        </p:nvSpPr>
        <p:spPr>
          <a:xfrm>
            <a:off x="13981482" y="7519378"/>
            <a:ext cx="26028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Service </a:t>
            </a:r>
            <a:r>
              <a:rPr lang="en-US" sz="35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THREE</a:t>
            </a:r>
            <a:endParaRPr lang="en-US" sz="35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804" name="Google Shape;804;p27"/>
          <p:cNvSpPr/>
          <p:nvPr/>
        </p:nvSpPr>
        <p:spPr>
          <a:xfrm>
            <a:off x="8822698" y="3633978"/>
            <a:ext cx="4312921" cy="3019045"/>
          </a:xfrm>
          <a:custGeom>
            <a:avLst/>
            <a:gdLst/>
            <a:ahLst/>
            <a:cxnLst/>
            <a:rect l="l" t="t" r="r" b="b"/>
            <a:pathLst>
              <a:path w="6350000" h="4445000" extrusionOk="0">
                <a:moveTo>
                  <a:pt x="0" y="3429000"/>
                </a:moveTo>
                <a:lnTo>
                  <a:pt x="0" y="1016000"/>
                </a:lnTo>
                <a:cubicBezTo>
                  <a:pt x="0" y="454660"/>
                  <a:pt x="454660" y="0"/>
                  <a:pt x="1016000" y="0"/>
                </a:cubicBezTo>
                <a:lnTo>
                  <a:pt x="5334000" y="0"/>
                </a:lnTo>
                <a:cubicBezTo>
                  <a:pt x="5895340" y="0"/>
                  <a:pt x="6350000" y="454660"/>
                  <a:pt x="6350000" y="1016000"/>
                </a:cubicBezTo>
                <a:lnTo>
                  <a:pt x="6350000" y="3429000"/>
                </a:lnTo>
                <a:cubicBezTo>
                  <a:pt x="6350000" y="3990340"/>
                  <a:pt x="5895340" y="4445000"/>
                  <a:pt x="5334000" y="4445000"/>
                </a:cubicBezTo>
                <a:lnTo>
                  <a:pt x="1016000" y="4445000"/>
                </a:lnTo>
                <a:cubicBezTo>
                  <a:pt x="454660" y="4445000"/>
                  <a:pt x="0" y="3990340"/>
                  <a:pt x="0" y="3429000"/>
                </a:cubicBezTo>
                <a:close/>
              </a:path>
            </a:pathLst>
          </a:custGeom>
          <a:blipFill rotWithShape="1">
            <a:blip r:embed="rId4"/>
            <a:stretch>
              <a:fillRect l="-2498" r="-249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5" name="Google Shape;805;p27"/>
          <p:cNvSpPr/>
          <p:nvPr/>
        </p:nvSpPr>
        <p:spPr>
          <a:xfrm>
            <a:off x="8822698" y="6945726"/>
            <a:ext cx="4312921" cy="3019045"/>
          </a:xfrm>
          <a:custGeom>
            <a:avLst/>
            <a:gdLst/>
            <a:ahLst/>
            <a:cxnLst/>
            <a:rect l="l" t="t" r="r" b="b"/>
            <a:pathLst>
              <a:path w="6350000" h="4445000" extrusionOk="0">
                <a:moveTo>
                  <a:pt x="0" y="3429000"/>
                </a:moveTo>
                <a:lnTo>
                  <a:pt x="0" y="1016000"/>
                </a:lnTo>
                <a:cubicBezTo>
                  <a:pt x="0" y="454660"/>
                  <a:pt x="454660" y="0"/>
                  <a:pt x="1016000" y="0"/>
                </a:cubicBezTo>
                <a:lnTo>
                  <a:pt x="5334000" y="0"/>
                </a:lnTo>
                <a:cubicBezTo>
                  <a:pt x="5895340" y="0"/>
                  <a:pt x="6350000" y="454660"/>
                  <a:pt x="6350000" y="1016000"/>
                </a:cubicBezTo>
                <a:lnTo>
                  <a:pt x="6350000" y="3429000"/>
                </a:lnTo>
                <a:cubicBezTo>
                  <a:pt x="6350000" y="3990340"/>
                  <a:pt x="5895340" y="4445000"/>
                  <a:pt x="5334000" y="4445000"/>
                </a:cubicBezTo>
                <a:lnTo>
                  <a:pt x="1016000" y="4445000"/>
                </a:lnTo>
                <a:cubicBezTo>
                  <a:pt x="454660" y="4445000"/>
                  <a:pt x="0" y="3990340"/>
                  <a:pt x="0" y="3429000"/>
                </a:cubicBezTo>
                <a:close/>
              </a:path>
            </a:pathLst>
          </a:custGeom>
          <a:blipFill rotWithShape="1">
            <a:blip r:embed="rId5"/>
            <a:stretch>
              <a:fillRect l="-2498" t="-9773" r="-12761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806" name="Google Shape;806;p27"/>
          <p:cNvCxnSpPr/>
          <p:nvPr/>
        </p:nvCxnSpPr>
        <p:spPr>
          <a:xfrm rot="10800000">
            <a:off x="7981443" y="-294635"/>
            <a:ext cx="0" cy="10533370"/>
          </a:xfrm>
          <a:prstGeom prst="straightConnector1">
            <a:avLst/>
          </a:prstGeom>
          <a:noFill/>
          <a:ln w="19050" cap="flat" cmpd="sng">
            <a:solidFill>
              <a:srgbClr val="FFD52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7" name="Google Shape;807;p27"/>
          <p:cNvCxnSpPr/>
          <p:nvPr/>
        </p:nvCxnSpPr>
        <p:spPr>
          <a:xfrm>
            <a:off x="-93741" y="5747494"/>
            <a:ext cx="8075184" cy="0"/>
          </a:xfrm>
          <a:prstGeom prst="straightConnector1">
            <a:avLst/>
          </a:prstGeom>
          <a:noFill/>
          <a:ln w="19050" cap="flat" cmpd="sng">
            <a:solidFill>
              <a:srgbClr val="FFD52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8" name="Google Shape;808;p27"/>
          <p:cNvSpPr/>
          <p:nvPr/>
        </p:nvSpPr>
        <p:spPr>
          <a:xfrm rot="1452735">
            <a:off x="2102904" y="5985619"/>
            <a:ext cx="3681895" cy="3663485"/>
          </a:xfrm>
          <a:custGeom>
            <a:avLst/>
            <a:gdLst/>
            <a:ahLst/>
            <a:cxnLst/>
            <a:rect l="l" t="t" r="r" b="b"/>
            <a:pathLst>
              <a:path w="3681895" h="3663485" extrusionOk="0">
                <a:moveTo>
                  <a:pt x="0" y="0"/>
                </a:moveTo>
                <a:lnTo>
                  <a:pt x="3681894" y="0"/>
                </a:lnTo>
                <a:lnTo>
                  <a:pt x="3681894" y="3663485"/>
                </a:lnTo>
                <a:lnTo>
                  <a:pt x="0" y="3663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</p:sp>
      <p:sp>
        <p:nvSpPr>
          <p:cNvPr id="809" name="Google Shape;809;p27"/>
          <p:cNvSpPr/>
          <p:nvPr/>
        </p:nvSpPr>
        <p:spPr>
          <a:xfrm>
            <a:off x="11948679" y="2794076"/>
            <a:ext cx="2032803" cy="2004852"/>
          </a:xfrm>
          <a:custGeom>
            <a:avLst/>
            <a:gdLst/>
            <a:ahLst/>
            <a:cxnLst/>
            <a:rect l="l" t="t" r="r" b="b"/>
            <a:pathLst>
              <a:path w="2032803" h="2004852" extrusionOk="0">
                <a:moveTo>
                  <a:pt x="0" y="0"/>
                </a:moveTo>
                <a:lnTo>
                  <a:pt x="2032803" y="0"/>
                </a:lnTo>
                <a:lnTo>
                  <a:pt x="2032803" y="2004852"/>
                </a:lnTo>
                <a:lnTo>
                  <a:pt x="0" y="2004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  <a:ln>
            <a:noFill/>
          </a:ln>
        </p:spPr>
      </p:sp>
      <p:sp>
        <p:nvSpPr>
          <p:cNvPr id="810" name="Google Shape;810;p27"/>
          <p:cNvSpPr/>
          <p:nvPr/>
        </p:nvSpPr>
        <p:spPr>
          <a:xfrm flipH="1">
            <a:off x="12655222" y="3357764"/>
            <a:ext cx="619718" cy="877476"/>
          </a:xfrm>
          <a:custGeom>
            <a:avLst/>
            <a:gdLst/>
            <a:ahLst/>
            <a:cxnLst/>
            <a:rect l="l" t="t" r="r" b="b"/>
            <a:pathLst>
              <a:path w="619718" h="877476" extrusionOk="0">
                <a:moveTo>
                  <a:pt x="619717" y="0"/>
                </a:moveTo>
                <a:lnTo>
                  <a:pt x="0" y="0"/>
                </a:lnTo>
                <a:lnTo>
                  <a:pt x="0" y="877476"/>
                </a:lnTo>
                <a:lnTo>
                  <a:pt x="619717" y="877476"/>
                </a:lnTo>
                <a:lnTo>
                  <a:pt x="619717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  <a:ln>
            <a:noFill/>
          </a:ln>
        </p:spPr>
      </p:sp>
      <p:sp>
        <p:nvSpPr>
          <p:cNvPr id="811" name="Google Shape;811;p27"/>
          <p:cNvSpPr/>
          <p:nvPr/>
        </p:nvSpPr>
        <p:spPr>
          <a:xfrm>
            <a:off x="4208317" y="176850"/>
            <a:ext cx="4223856" cy="3268209"/>
          </a:xfrm>
          <a:custGeom>
            <a:avLst/>
            <a:gdLst/>
            <a:ahLst/>
            <a:cxnLst/>
            <a:rect l="l" t="t" r="r" b="b"/>
            <a:pathLst>
              <a:path w="4223856" h="3268209" extrusionOk="0">
                <a:moveTo>
                  <a:pt x="0" y="0"/>
                </a:moveTo>
                <a:lnTo>
                  <a:pt x="4223856" y="0"/>
                </a:lnTo>
                <a:lnTo>
                  <a:pt x="4223856" y="3268209"/>
                </a:lnTo>
                <a:lnTo>
                  <a:pt x="0" y="32682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28"/>
          <p:cNvGrpSpPr/>
          <p:nvPr/>
        </p:nvGrpSpPr>
        <p:grpSpPr>
          <a:xfrm rot="5400000">
            <a:off x="2196789" y="-629498"/>
            <a:ext cx="14511766" cy="14220047"/>
            <a:chOff x="0" y="0"/>
            <a:chExt cx="19349022" cy="18960063"/>
          </a:xfrm>
        </p:grpSpPr>
        <p:cxnSp>
          <p:nvCxnSpPr>
            <p:cNvPr id="817" name="Google Shape;817;p28"/>
            <p:cNvCxnSpPr/>
            <p:nvPr/>
          </p:nvCxnSpPr>
          <p:spPr>
            <a:xfrm rot="10800000">
              <a:off x="4163814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8" name="Google Shape;818;p28"/>
            <p:cNvCxnSpPr/>
            <p:nvPr/>
          </p:nvCxnSpPr>
          <p:spPr>
            <a:xfrm>
              <a:off x="0" y="16847972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8"/>
            <p:cNvCxnSpPr/>
            <p:nvPr/>
          </p:nvCxnSpPr>
          <p:spPr>
            <a:xfrm>
              <a:off x="0" y="15092860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0" name="Google Shape;820;p28"/>
            <p:cNvCxnSpPr/>
            <p:nvPr/>
          </p:nvCxnSpPr>
          <p:spPr>
            <a:xfrm>
              <a:off x="0" y="13337747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8"/>
            <p:cNvCxnSpPr/>
            <p:nvPr/>
          </p:nvCxnSpPr>
          <p:spPr>
            <a:xfrm>
              <a:off x="0" y="11582635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2" name="Google Shape;822;p28"/>
            <p:cNvCxnSpPr/>
            <p:nvPr/>
          </p:nvCxnSpPr>
          <p:spPr>
            <a:xfrm>
              <a:off x="0" y="9827522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8"/>
            <p:cNvCxnSpPr/>
            <p:nvPr/>
          </p:nvCxnSpPr>
          <p:spPr>
            <a:xfrm>
              <a:off x="0" y="8072410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4" name="Google Shape;824;p28"/>
            <p:cNvCxnSpPr/>
            <p:nvPr/>
          </p:nvCxnSpPr>
          <p:spPr>
            <a:xfrm>
              <a:off x="0" y="6317297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8"/>
            <p:cNvCxnSpPr/>
            <p:nvPr/>
          </p:nvCxnSpPr>
          <p:spPr>
            <a:xfrm>
              <a:off x="0" y="4562185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6" name="Google Shape;826;p28"/>
            <p:cNvCxnSpPr/>
            <p:nvPr/>
          </p:nvCxnSpPr>
          <p:spPr>
            <a:xfrm>
              <a:off x="0" y="2807072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8"/>
            <p:cNvCxnSpPr/>
            <p:nvPr/>
          </p:nvCxnSpPr>
          <p:spPr>
            <a:xfrm>
              <a:off x="0" y="1051959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8" name="Google Shape;828;p28"/>
            <p:cNvCxnSpPr/>
            <p:nvPr/>
          </p:nvCxnSpPr>
          <p:spPr>
            <a:xfrm rot="10800000">
              <a:off x="2092604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8"/>
            <p:cNvCxnSpPr/>
            <p:nvPr/>
          </p:nvCxnSpPr>
          <p:spPr>
            <a:xfrm rot="10800000">
              <a:off x="6235025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0" name="Google Shape;830;p28"/>
            <p:cNvCxnSpPr/>
            <p:nvPr/>
          </p:nvCxnSpPr>
          <p:spPr>
            <a:xfrm rot="10800000">
              <a:off x="8306236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8"/>
            <p:cNvCxnSpPr/>
            <p:nvPr/>
          </p:nvCxnSpPr>
          <p:spPr>
            <a:xfrm rot="10800000">
              <a:off x="10377446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8"/>
            <p:cNvCxnSpPr/>
            <p:nvPr/>
          </p:nvCxnSpPr>
          <p:spPr>
            <a:xfrm rot="10800000">
              <a:off x="12448657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3" name="Google Shape;833;p28"/>
            <p:cNvCxnSpPr/>
            <p:nvPr/>
          </p:nvCxnSpPr>
          <p:spPr>
            <a:xfrm rot="10800000">
              <a:off x="14519867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8"/>
            <p:cNvCxnSpPr/>
            <p:nvPr/>
          </p:nvCxnSpPr>
          <p:spPr>
            <a:xfrm rot="10800000">
              <a:off x="16591078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5" name="Google Shape;835;p28"/>
            <p:cNvCxnSpPr/>
            <p:nvPr/>
          </p:nvCxnSpPr>
          <p:spPr>
            <a:xfrm rot="10800000">
              <a:off x="18585822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36" name="Google Shape;836;p28"/>
          <p:cNvSpPr/>
          <p:nvPr/>
        </p:nvSpPr>
        <p:spPr>
          <a:xfrm rot="-3404558">
            <a:off x="543743" y="316769"/>
            <a:ext cx="5564792" cy="4305757"/>
          </a:xfrm>
          <a:custGeom>
            <a:avLst/>
            <a:gdLst/>
            <a:ahLst/>
            <a:cxnLst/>
            <a:rect l="l" t="t" r="r" b="b"/>
            <a:pathLst>
              <a:path w="5564792" h="4305757" extrusionOk="0">
                <a:moveTo>
                  <a:pt x="0" y="0"/>
                </a:moveTo>
                <a:lnTo>
                  <a:pt x="5564791" y="0"/>
                </a:lnTo>
                <a:lnTo>
                  <a:pt x="5564791" y="4305757"/>
                </a:lnTo>
                <a:lnTo>
                  <a:pt x="0" y="43057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grpSp>
        <p:nvGrpSpPr>
          <p:cNvPr id="837" name="Google Shape;837;p28"/>
          <p:cNvGrpSpPr/>
          <p:nvPr/>
        </p:nvGrpSpPr>
        <p:grpSpPr>
          <a:xfrm>
            <a:off x="3566177" y="3488278"/>
            <a:ext cx="10753037" cy="3303091"/>
            <a:chOff x="0" y="-57150"/>
            <a:chExt cx="2832076" cy="869950"/>
          </a:xfrm>
        </p:grpSpPr>
        <p:sp>
          <p:nvSpPr>
            <p:cNvPr id="838" name="Google Shape;838;p28"/>
            <p:cNvSpPr/>
            <p:nvPr/>
          </p:nvSpPr>
          <p:spPr>
            <a:xfrm>
              <a:off x="0" y="0"/>
              <a:ext cx="2832076" cy="519289"/>
            </a:xfrm>
            <a:custGeom>
              <a:avLst/>
              <a:gdLst/>
              <a:ahLst/>
              <a:cxnLst/>
              <a:rect l="l" t="t" r="r" b="b"/>
              <a:pathLst>
                <a:path w="2832076" h="519289" extrusionOk="0">
                  <a:moveTo>
                    <a:pt x="0" y="0"/>
                  </a:moveTo>
                  <a:lnTo>
                    <a:pt x="2832076" y="0"/>
                  </a:lnTo>
                  <a:lnTo>
                    <a:pt x="2832076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39" name="Google Shape;839;p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0" name="Google Shape;840;p28"/>
          <p:cNvGrpSpPr/>
          <p:nvPr/>
        </p:nvGrpSpPr>
        <p:grpSpPr>
          <a:xfrm>
            <a:off x="3566177" y="4633239"/>
            <a:ext cx="5055268" cy="3303091"/>
            <a:chOff x="0" y="-57150"/>
            <a:chExt cx="1331429" cy="869950"/>
          </a:xfrm>
        </p:grpSpPr>
        <p:sp>
          <p:nvSpPr>
            <p:cNvPr id="841" name="Google Shape;841;p28"/>
            <p:cNvSpPr/>
            <p:nvPr/>
          </p:nvSpPr>
          <p:spPr>
            <a:xfrm>
              <a:off x="0" y="0"/>
              <a:ext cx="1331429" cy="519289"/>
            </a:xfrm>
            <a:custGeom>
              <a:avLst/>
              <a:gdLst/>
              <a:ahLst/>
              <a:cxnLst/>
              <a:rect l="l" t="t" r="r" b="b"/>
              <a:pathLst>
                <a:path w="1331429" h="519289" extrusionOk="0">
                  <a:moveTo>
                    <a:pt x="0" y="0"/>
                  </a:moveTo>
                  <a:lnTo>
                    <a:pt x="1331429" y="0"/>
                  </a:lnTo>
                  <a:lnTo>
                    <a:pt x="1331429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42" name="Google Shape;842;p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28"/>
          <p:cNvSpPr/>
          <p:nvPr/>
        </p:nvSpPr>
        <p:spPr>
          <a:xfrm>
            <a:off x="11159820" y="-2759374"/>
            <a:ext cx="8616207" cy="9239900"/>
          </a:xfrm>
          <a:custGeom>
            <a:avLst/>
            <a:gdLst/>
            <a:ahLst/>
            <a:cxnLst/>
            <a:rect l="l" t="t" r="r" b="b"/>
            <a:pathLst>
              <a:path w="8616207" h="9239900" extrusionOk="0">
                <a:moveTo>
                  <a:pt x="0" y="0"/>
                </a:moveTo>
                <a:lnTo>
                  <a:pt x="8616207" y="0"/>
                </a:lnTo>
                <a:lnTo>
                  <a:pt x="8616207" y="9239900"/>
                </a:lnTo>
                <a:lnTo>
                  <a:pt x="0" y="9239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grpSp>
        <p:nvGrpSpPr>
          <p:cNvPr id="844" name="Google Shape;844;p28"/>
          <p:cNvGrpSpPr/>
          <p:nvPr/>
        </p:nvGrpSpPr>
        <p:grpSpPr>
          <a:xfrm>
            <a:off x="-594758" y="7544803"/>
            <a:ext cx="19878627" cy="3303093"/>
            <a:chOff x="0" y="-289322"/>
            <a:chExt cx="26504836" cy="4404124"/>
          </a:xfrm>
        </p:grpSpPr>
        <p:grpSp>
          <p:nvGrpSpPr>
            <p:cNvPr id="845" name="Google Shape;845;p28"/>
            <p:cNvGrpSpPr/>
            <p:nvPr/>
          </p:nvGrpSpPr>
          <p:grpSpPr>
            <a:xfrm>
              <a:off x="538586" y="-289322"/>
              <a:ext cx="24677747" cy="4404124"/>
              <a:chOff x="0" y="-57150"/>
              <a:chExt cx="4874617" cy="869950"/>
            </a:xfrm>
          </p:grpSpPr>
          <p:sp>
            <p:nvSpPr>
              <p:cNvPr id="846" name="Google Shape;846;p28"/>
              <p:cNvSpPr/>
              <p:nvPr/>
            </p:nvSpPr>
            <p:spPr>
              <a:xfrm>
                <a:off x="0" y="0"/>
                <a:ext cx="4874617" cy="316197"/>
              </a:xfrm>
              <a:custGeom>
                <a:avLst/>
                <a:gdLst/>
                <a:ahLst/>
                <a:cxnLst/>
                <a:rect l="l" t="t" r="r" b="b"/>
                <a:pathLst>
                  <a:path w="4874617" h="316197" extrusionOk="0">
                    <a:moveTo>
                      <a:pt x="0" y="0"/>
                    </a:moveTo>
                    <a:lnTo>
                      <a:pt x="4874617" y="0"/>
                    </a:lnTo>
                    <a:lnTo>
                      <a:pt x="4874617" y="316197"/>
                    </a:lnTo>
                    <a:lnTo>
                      <a:pt x="0" y="316197"/>
                    </a:lnTo>
                    <a:close/>
                  </a:path>
                </a:pathLst>
              </a:custGeom>
              <a:solidFill>
                <a:srgbClr val="F4592F"/>
              </a:solidFill>
              <a:ln>
                <a:noFill/>
              </a:ln>
            </p:spPr>
          </p:sp>
          <p:sp>
            <p:nvSpPr>
              <p:cNvPr id="847" name="Google Shape;847;p2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8" name="Google Shape;848;p28"/>
            <p:cNvSpPr txBox="1"/>
            <p:nvPr/>
          </p:nvSpPr>
          <p:spPr>
            <a:xfrm>
              <a:off x="0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49" name="Google Shape;849;p28"/>
            <p:cNvSpPr txBox="1"/>
            <p:nvPr/>
          </p:nvSpPr>
          <p:spPr>
            <a:xfrm>
              <a:off x="9161750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50" name="Google Shape;850;p28"/>
            <p:cNvSpPr txBox="1"/>
            <p:nvPr/>
          </p:nvSpPr>
          <p:spPr>
            <a:xfrm>
              <a:off x="18323499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851" name="Google Shape;851;p28"/>
          <p:cNvSpPr/>
          <p:nvPr/>
        </p:nvSpPr>
        <p:spPr>
          <a:xfrm>
            <a:off x="11828608" y="776892"/>
            <a:ext cx="5237815" cy="3581356"/>
          </a:xfrm>
          <a:custGeom>
            <a:avLst/>
            <a:gdLst/>
            <a:ahLst/>
            <a:cxnLst/>
            <a:rect l="l" t="t" r="r" b="b"/>
            <a:pathLst>
              <a:path w="5237815" h="3581356" extrusionOk="0">
                <a:moveTo>
                  <a:pt x="0" y="0"/>
                </a:moveTo>
                <a:lnTo>
                  <a:pt x="5237816" y="0"/>
                </a:lnTo>
                <a:lnTo>
                  <a:pt x="5237816" y="3581356"/>
                </a:lnTo>
                <a:lnTo>
                  <a:pt x="0" y="3581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852" name="Google Shape;852;p28"/>
          <p:cNvSpPr txBox="1"/>
          <p:nvPr/>
        </p:nvSpPr>
        <p:spPr>
          <a:xfrm>
            <a:off x="3921516" y="3705269"/>
            <a:ext cx="108460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Stats &amp; Numbers</a:t>
            </a:r>
            <a:endParaRPr lang="en-US" sz="13000" b="0" i="0" u="none" strike="noStrike" cap="none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853" name="Google Shape;853;p28"/>
          <p:cNvSpPr txBox="1"/>
          <p:nvPr/>
        </p:nvSpPr>
        <p:spPr>
          <a:xfrm>
            <a:off x="4023814" y="5710020"/>
            <a:ext cx="5320741" cy="102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Elaborate on what you want to discuss. </a:t>
            </a:r>
            <a:endParaRPr lang="en-US" sz="3200" b="0" i="0" u="none" strike="noStrike" cap="non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3131"/>
            </a:gs>
            <a:gs pos="100000">
              <a:srgbClr val="FF914D"/>
            </a:gs>
          </a:gsLst>
          <a:lin ang="0" scaled="0"/>
        </a:gradFill>
        <a:effectLst/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p29"/>
          <p:cNvGrpSpPr/>
          <p:nvPr/>
        </p:nvGrpSpPr>
        <p:grpSpPr>
          <a:xfrm rot="-5400000">
            <a:off x="-113575" y="-727548"/>
            <a:ext cx="11299711" cy="11072562"/>
            <a:chOff x="0" y="0"/>
            <a:chExt cx="15066282" cy="14763416"/>
          </a:xfrm>
        </p:grpSpPr>
        <p:cxnSp>
          <p:nvCxnSpPr>
            <p:cNvPr id="859" name="Google Shape;859;p29"/>
            <p:cNvCxnSpPr/>
            <p:nvPr/>
          </p:nvCxnSpPr>
          <p:spPr>
            <a:xfrm rot="10800000">
              <a:off x="3242190" y="0"/>
              <a:ext cx="0" cy="14763416"/>
            </a:xfrm>
            <a:prstGeom prst="straightConnector1">
              <a:avLst/>
            </a:prstGeom>
            <a:noFill/>
            <a:ln w="333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0" name="Google Shape;860;p29"/>
            <p:cNvCxnSpPr/>
            <p:nvPr/>
          </p:nvCxnSpPr>
          <p:spPr>
            <a:xfrm>
              <a:off x="0" y="13118818"/>
              <a:ext cx="15066282" cy="0"/>
            </a:xfrm>
            <a:prstGeom prst="straightConnector1">
              <a:avLst/>
            </a:prstGeom>
            <a:noFill/>
            <a:ln w="333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9"/>
            <p:cNvCxnSpPr/>
            <p:nvPr/>
          </p:nvCxnSpPr>
          <p:spPr>
            <a:xfrm>
              <a:off x="0" y="11752185"/>
              <a:ext cx="15066282" cy="0"/>
            </a:xfrm>
            <a:prstGeom prst="straightConnector1">
              <a:avLst/>
            </a:prstGeom>
            <a:noFill/>
            <a:ln w="333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2" name="Google Shape;862;p29"/>
            <p:cNvCxnSpPr/>
            <p:nvPr/>
          </p:nvCxnSpPr>
          <p:spPr>
            <a:xfrm>
              <a:off x="0" y="10385551"/>
              <a:ext cx="15066282" cy="0"/>
            </a:xfrm>
            <a:prstGeom prst="straightConnector1">
              <a:avLst/>
            </a:prstGeom>
            <a:noFill/>
            <a:ln w="333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9"/>
            <p:cNvCxnSpPr/>
            <p:nvPr/>
          </p:nvCxnSpPr>
          <p:spPr>
            <a:xfrm>
              <a:off x="0" y="9018918"/>
              <a:ext cx="15066282" cy="0"/>
            </a:xfrm>
            <a:prstGeom prst="straightConnector1">
              <a:avLst/>
            </a:prstGeom>
            <a:noFill/>
            <a:ln w="333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4" name="Google Shape;864;p29"/>
            <p:cNvCxnSpPr/>
            <p:nvPr/>
          </p:nvCxnSpPr>
          <p:spPr>
            <a:xfrm>
              <a:off x="0" y="7652285"/>
              <a:ext cx="15066282" cy="0"/>
            </a:xfrm>
            <a:prstGeom prst="straightConnector1">
              <a:avLst/>
            </a:prstGeom>
            <a:noFill/>
            <a:ln w="333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9"/>
            <p:cNvCxnSpPr/>
            <p:nvPr/>
          </p:nvCxnSpPr>
          <p:spPr>
            <a:xfrm>
              <a:off x="0" y="6285651"/>
              <a:ext cx="15066282" cy="0"/>
            </a:xfrm>
            <a:prstGeom prst="straightConnector1">
              <a:avLst/>
            </a:prstGeom>
            <a:noFill/>
            <a:ln w="333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9"/>
            <p:cNvCxnSpPr/>
            <p:nvPr/>
          </p:nvCxnSpPr>
          <p:spPr>
            <a:xfrm>
              <a:off x="0" y="4919018"/>
              <a:ext cx="15066282" cy="0"/>
            </a:xfrm>
            <a:prstGeom prst="straightConnector1">
              <a:avLst/>
            </a:prstGeom>
            <a:noFill/>
            <a:ln w="333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9"/>
            <p:cNvCxnSpPr/>
            <p:nvPr/>
          </p:nvCxnSpPr>
          <p:spPr>
            <a:xfrm>
              <a:off x="0" y="3552384"/>
              <a:ext cx="15066282" cy="0"/>
            </a:xfrm>
            <a:prstGeom prst="straightConnector1">
              <a:avLst/>
            </a:prstGeom>
            <a:noFill/>
            <a:ln w="333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9"/>
            <p:cNvCxnSpPr/>
            <p:nvPr/>
          </p:nvCxnSpPr>
          <p:spPr>
            <a:xfrm>
              <a:off x="0" y="2185751"/>
              <a:ext cx="15066282" cy="0"/>
            </a:xfrm>
            <a:prstGeom prst="straightConnector1">
              <a:avLst/>
            </a:prstGeom>
            <a:noFill/>
            <a:ln w="333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9"/>
            <p:cNvCxnSpPr/>
            <p:nvPr/>
          </p:nvCxnSpPr>
          <p:spPr>
            <a:xfrm>
              <a:off x="0" y="819117"/>
              <a:ext cx="15066282" cy="0"/>
            </a:xfrm>
            <a:prstGeom prst="straightConnector1">
              <a:avLst/>
            </a:prstGeom>
            <a:noFill/>
            <a:ln w="333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9"/>
            <p:cNvCxnSpPr/>
            <p:nvPr/>
          </p:nvCxnSpPr>
          <p:spPr>
            <a:xfrm rot="10800000">
              <a:off x="1629424" y="0"/>
              <a:ext cx="0" cy="14763416"/>
            </a:xfrm>
            <a:prstGeom prst="straightConnector1">
              <a:avLst/>
            </a:prstGeom>
            <a:noFill/>
            <a:ln w="333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1" name="Google Shape;871;p29"/>
            <p:cNvCxnSpPr/>
            <p:nvPr/>
          </p:nvCxnSpPr>
          <p:spPr>
            <a:xfrm rot="10800000">
              <a:off x="4854956" y="0"/>
              <a:ext cx="0" cy="14763416"/>
            </a:xfrm>
            <a:prstGeom prst="straightConnector1">
              <a:avLst/>
            </a:prstGeom>
            <a:noFill/>
            <a:ln w="333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9"/>
            <p:cNvCxnSpPr/>
            <p:nvPr/>
          </p:nvCxnSpPr>
          <p:spPr>
            <a:xfrm rot="10800000">
              <a:off x="6467722" y="0"/>
              <a:ext cx="0" cy="14763416"/>
            </a:xfrm>
            <a:prstGeom prst="straightConnector1">
              <a:avLst/>
            </a:prstGeom>
            <a:noFill/>
            <a:ln w="333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3" name="Google Shape;873;p29"/>
            <p:cNvCxnSpPr/>
            <p:nvPr/>
          </p:nvCxnSpPr>
          <p:spPr>
            <a:xfrm rot="10800000">
              <a:off x="8080488" y="0"/>
              <a:ext cx="0" cy="14763416"/>
            </a:xfrm>
            <a:prstGeom prst="straightConnector1">
              <a:avLst/>
            </a:prstGeom>
            <a:noFill/>
            <a:ln w="333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9"/>
            <p:cNvCxnSpPr/>
            <p:nvPr/>
          </p:nvCxnSpPr>
          <p:spPr>
            <a:xfrm rot="10800000">
              <a:off x="9693253" y="0"/>
              <a:ext cx="0" cy="14763416"/>
            </a:xfrm>
            <a:prstGeom prst="straightConnector1">
              <a:avLst/>
            </a:prstGeom>
            <a:noFill/>
            <a:ln w="333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5" name="Google Shape;875;p29"/>
            <p:cNvCxnSpPr/>
            <p:nvPr/>
          </p:nvCxnSpPr>
          <p:spPr>
            <a:xfrm rot="10800000">
              <a:off x="11306019" y="0"/>
              <a:ext cx="0" cy="14763416"/>
            </a:xfrm>
            <a:prstGeom prst="straightConnector1">
              <a:avLst/>
            </a:prstGeom>
            <a:noFill/>
            <a:ln w="333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9"/>
            <p:cNvCxnSpPr/>
            <p:nvPr/>
          </p:nvCxnSpPr>
          <p:spPr>
            <a:xfrm rot="10800000">
              <a:off x="12918785" y="0"/>
              <a:ext cx="0" cy="14763416"/>
            </a:xfrm>
            <a:prstGeom prst="straightConnector1">
              <a:avLst/>
            </a:prstGeom>
            <a:noFill/>
            <a:ln w="333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9"/>
            <p:cNvCxnSpPr/>
            <p:nvPr/>
          </p:nvCxnSpPr>
          <p:spPr>
            <a:xfrm rot="10800000">
              <a:off x="14472010" y="0"/>
              <a:ext cx="0" cy="14763416"/>
            </a:xfrm>
            <a:prstGeom prst="straightConnector1">
              <a:avLst/>
            </a:prstGeom>
            <a:noFill/>
            <a:ln w="333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78" name="Google Shape;878;p29"/>
          <p:cNvSpPr/>
          <p:nvPr/>
        </p:nvSpPr>
        <p:spPr>
          <a:xfrm>
            <a:off x="0" y="30092"/>
            <a:ext cx="18733355" cy="11169763"/>
          </a:xfrm>
          <a:custGeom>
            <a:avLst/>
            <a:gdLst/>
            <a:ahLst/>
            <a:cxnLst/>
            <a:rect l="l" t="t" r="r" b="b"/>
            <a:pathLst>
              <a:path w="18733355" h="11169763" extrusionOk="0">
                <a:moveTo>
                  <a:pt x="0" y="0"/>
                </a:moveTo>
                <a:lnTo>
                  <a:pt x="18733355" y="0"/>
                </a:lnTo>
                <a:lnTo>
                  <a:pt x="18733355" y="11169763"/>
                </a:lnTo>
                <a:lnTo>
                  <a:pt x="0" y="111697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879" name="Google Shape;879;p29"/>
          <p:cNvSpPr txBox="1"/>
          <p:nvPr/>
        </p:nvSpPr>
        <p:spPr>
          <a:xfrm>
            <a:off x="4930324" y="6331767"/>
            <a:ext cx="842735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Elaborate on the featured statistic.</a:t>
            </a:r>
            <a:endParaRPr lang="en-US" sz="3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880" name="Google Shape;880;p29"/>
          <p:cNvGrpSpPr/>
          <p:nvPr/>
        </p:nvGrpSpPr>
        <p:grpSpPr>
          <a:xfrm>
            <a:off x="4761646" y="3591929"/>
            <a:ext cx="8764708" cy="3303092"/>
            <a:chOff x="0" y="-57150"/>
            <a:chExt cx="2308400" cy="869950"/>
          </a:xfrm>
        </p:grpSpPr>
        <p:sp>
          <p:nvSpPr>
            <p:cNvPr id="881" name="Google Shape;881;p29"/>
            <p:cNvSpPr/>
            <p:nvPr/>
          </p:nvSpPr>
          <p:spPr>
            <a:xfrm>
              <a:off x="0" y="0"/>
              <a:ext cx="2308400" cy="574825"/>
            </a:xfrm>
            <a:custGeom>
              <a:avLst/>
              <a:gdLst/>
              <a:ahLst/>
              <a:cxnLst/>
              <a:rect l="l" t="t" r="r" b="b"/>
              <a:pathLst>
                <a:path w="2308400" h="574825" extrusionOk="0">
                  <a:moveTo>
                    <a:pt x="45049" y="0"/>
                  </a:moveTo>
                  <a:lnTo>
                    <a:pt x="2263352" y="0"/>
                  </a:lnTo>
                  <a:cubicBezTo>
                    <a:pt x="2288231" y="0"/>
                    <a:pt x="2308400" y="20169"/>
                    <a:pt x="2308400" y="45049"/>
                  </a:cubicBezTo>
                  <a:lnTo>
                    <a:pt x="2308400" y="529776"/>
                  </a:lnTo>
                  <a:cubicBezTo>
                    <a:pt x="2308400" y="554656"/>
                    <a:pt x="2288231" y="574825"/>
                    <a:pt x="2263352" y="574825"/>
                  </a:cubicBezTo>
                  <a:lnTo>
                    <a:pt x="45049" y="574825"/>
                  </a:lnTo>
                  <a:cubicBezTo>
                    <a:pt x="20169" y="574825"/>
                    <a:pt x="0" y="554656"/>
                    <a:pt x="0" y="529776"/>
                  </a:cubicBezTo>
                  <a:lnTo>
                    <a:pt x="0" y="45049"/>
                  </a:lnTo>
                  <a:cubicBezTo>
                    <a:pt x="0" y="20169"/>
                    <a:pt x="20169" y="0"/>
                    <a:pt x="450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2" name="Google Shape;882;p2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3" name="Google Shape;883;p29"/>
          <p:cNvGrpSpPr/>
          <p:nvPr/>
        </p:nvGrpSpPr>
        <p:grpSpPr>
          <a:xfrm>
            <a:off x="4692116" y="2499559"/>
            <a:ext cx="9166676" cy="4496544"/>
            <a:chOff x="-62738" y="-254614"/>
            <a:chExt cx="2414268" cy="1184275"/>
          </a:xfrm>
        </p:grpSpPr>
        <p:sp>
          <p:nvSpPr>
            <p:cNvPr id="884" name="Google Shape;884;p29"/>
            <p:cNvSpPr/>
            <p:nvPr/>
          </p:nvSpPr>
          <p:spPr>
            <a:xfrm>
              <a:off x="0" y="0"/>
              <a:ext cx="2219549" cy="755302"/>
            </a:xfrm>
            <a:custGeom>
              <a:avLst/>
              <a:gdLst/>
              <a:ahLst/>
              <a:cxnLst/>
              <a:rect l="l" t="t" r="r" b="b"/>
              <a:pathLst>
                <a:path w="2219549" h="755302" extrusionOk="0">
                  <a:moveTo>
                    <a:pt x="0" y="0"/>
                  </a:moveTo>
                  <a:lnTo>
                    <a:pt x="2219549" y="0"/>
                  </a:lnTo>
                  <a:lnTo>
                    <a:pt x="2219549" y="755302"/>
                  </a:lnTo>
                  <a:lnTo>
                    <a:pt x="0" y="7553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85" name="Google Shape;885;p29"/>
            <p:cNvSpPr txBox="1"/>
            <p:nvPr/>
          </p:nvSpPr>
          <p:spPr>
            <a:xfrm>
              <a:off x="-62738" y="-254614"/>
              <a:ext cx="2414268" cy="1184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0" b="0" i="0" u="none" strike="noStrike" cap="none">
                  <a:solidFill>
                    <a:srgbClr val="000000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123,456,789</a:t>
              </a:r>
              <a:endPara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sp>
        <p:nvSpPr>
          <p:cNvPr id="886" name="Google Shape;886;p29"/>
          <p:cNvSpPr/>
          <p:nvPr/>
        </p:nvSpPr>
        <p:spPr>
          <a:xfrm flipH="1">
            <a:off x="13526354" y="1028700"/>
            <a:ext cx="4418607" cy="4985734"/>
          </a:xfrm>
          <a:custGeom>
            <a:avLst/>
            <a:gdLst/>
            <a:ahLst/>
            <a:cxnLst/>
            <a:rect l="l" t="t" r="r" b="b"/>
            <a:pathLst>
              <a:path w="4418607" h="4985734" extrusionOk="0">
                <a:moveTo>
                  <a:pt x="4418607" y="0"/>
                </a:moveTo>
                <a:lnTo>
                  <a:pt x="0" y="0"/>
                </a:lnTo>
                <a:lnTo>
                  <a:pt x="0" y="4985734"/>
                </a:lnTo>
                <a:lnTo>
                  <a:pt x="4418607" y="4985734"/>
                </a:lnTo>
                <a:lnTo>
                  <a:pt x="4418607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887" name="Google Shape;887;p29"/>
          <p:cNvSpPr/>
          <p:nvPr/>
        </p:nvSpPr>
        <p:spPr>
          <a:xfrm>
            <a:off x="1028700" y="0"/>
            <a:ext cx="2944550" cy="16434697"/>
          </a:xfrm>
          <a:custGeom>
            <a:avLst/>
            <a:gdLst/>
            <a:ahLst/>
            <a:cxnLst/>
            <a:rect l="l" t="t" r="r" b="b"/>
            <a:pathLst>
              <a:path w="2944550" h="16434697" extrusionOk="0">
                <a:moveTo>
                  <a:pt x="0" y="0"/>
                </a:moveTo>
                <a:lnTo>
                  <a:pt x="2944550" y="0"/>
                </a:lnTo>
                <a:lnTo>
                  <a:pt x="2944550" y="16434697"/>
                </a:lnTo>
                <a:lnTo>
                  <a:pt x="0" y="164346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888" name="Google Shape;888;p29"/>
          <p:cNvSpPr/>
          <p:nvPr/>
        </p:nvSpPr>
        <p:spPr>
          <a:xfrm rot="6907777">
            <a:off x="11292043" y="5932258"/>
            <a:ext cx="8887229" cy="8709485"/>
          </a:xfrm>
          <a:custGeom>
            <a:avLst/>
            <a:gdLst/>
            <a:ahLst/>
            <a:cxnLst/>
            <a:rect l="l" t="t" r="r" b="b"/>
            <a:pathLst>
              <a:path w="8887229" h="8709485" extrusionOk="0">
                <a:moveTo>
                  <a:pt x="0" y="0"/>
                </a:moveTo>
                <a:lnTo>
                  <a:pt x="8887229" y="0"/>
                </a:lnTo>
                <a:lnTo>
                  <a:pt x="8887229" y="8709484"/>
                </a:lnTo>
                <a:lnTo>
                  <a:pt x="0" y="8709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3131"/>
            </a:gs>
            <a:gs pos="100000">
              <a:srgbClr val="FF914D"/>
            </a:gs>
          </a:gsLst>
          <a:lin ang="0" scaled="0"/>
        </a:gradFill>
        <a:effectLst/>
      </p:bgPr>
    </p:bg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3" name="Google Shape;893;p30"/>
          <p:cNvGrpSpPr/>
          <p:nvPr/>
        </p:nvGrpSpPr>
        <p:grpSpPr>
          <a:xfrm rot="5400000">
            <a:off x="2088672" y="-853241"/>
            <a:ext cx="14511766" cy="14220047"/>
            <a:chOff x="0" y="0"/>
            <a:chExt cx="19349022" cy="18960063"/>
          </a:xfrm>
        </p:grpSpPr>
        <p:cxnSp>
          <p:nvCxnSpPr>
            <p:cNvPr id="894" name="Google Shape;894;p30"/>
            <p:cNvCxnSpPr/>
            <p:nvPr/>
          </p:nvCxnSpPr>
          <p:spPr>
            <a:xfrm rot="10800000">
              <a:off x="4163814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30"/>
            <p:cNvCxnSpPr/>
            <p:nvPr/>
          </p:nvCxnSpPr>
          <p:spPr>
            <a:xfrm>
              <a:off x="0" y="16847972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6" name="Google Shape;896;p30"/>
            <p:cNvCxnSpPr/>
            <p:nvPr/>
          </p:nvCxnSpPr>
          <p:spPr>
            <a:xfrm>
              <a:off x="0" y="15092860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30"/>
            <p:cNvCxnSpPr/>
            <p:nvPr/>
          </p:nvCxnSpPr>
          <p:spPr>
            <a:xfrm>
              <a:off x="0" y="13337747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8" name="Google Shape;898;p30"/>
            <p:cNvCxnSpPr/>
            <p:nvPr/>
          </p:nvCxnSpPr>
          <p:spPr>
            <a:xfrm>
              <a:off x="0" y="11582635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30"/>
            <p:cNvCxnSpPr/>
            <p:nvPr/>
          </p:nvCxnSpPr>
          <p:spPr>
            <a:xfrm>
              <a:off x="0" y="9827522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0" name="Google Shape;900;p30"/>
            <p:cNvCxnSpPr/>
            <p:nvPr/>
          </p:nvCxnSpPr>
          <p:spPr>
            <a:xfrm>
              <a:off x="0" y="8072410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30"/>
            <p:cNvCxnSpPr/>
            <p:nvPr/>
          </p:nvCxnSpPr>
          <p:spPr>
            <a:xfrm>
              <a:off x="0" y="6317297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2" name="Google Shape;902;p30"/>
            <p:cNvCxnSpPr/>
            <p:nvPr/>
          </p:nvCxnSpPr>
          <p:spPr>
            <a:xfrm>
              <a:off x="0" y="4562185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30"/>
            <p:cNvCxnSpPr/>
            <p:nvPr/>
          </p:nvCxnSpPr>
          <p:spPr>
            <a:xfrm>
              <a:off x="0" y="2807072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30"/>
            <p:cNvCxnSpPr/>
            <p:nvPr/>
          </p:nvCxnSpPr>
          <p:spPr>
            <a:xfrm>
              <a:off x="0" y="1051959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5" name="Google Shape;905;p30"/>
            <p:cNvCxnSpPr/>
            <p:nvPr/>
          </p:nvCxnSpPr>
          <p:spPr>
            <a:xfrm rot="10800000">
              <a:off x="2092604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30"/>
            <p:cNvCxnSpPr/>
            <p:nvPr/>
          </p:nvCxnSpPr>
          <p:spPr>
            <a:xfrm rot="10800000">
              <a:off x="6235025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7" name="Google Shape;907;p30"/>
            <p:cNvCxnSpPr/>
            <p:nvPr/>
          </p:nvCxnSpPr>
          <p:spPr>
            <a:xfrm rot="10800000">
              <a:off x="8306236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30"/>
            <p:cNvCxnSpPr/>
            <p:nvPr/>
          </p:nvCxnSpPr>
          <p:spPr>
            <a:xfrm rot="10800000">
              <a:off x="10377446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9" name="Google Shape;909;p30"/>
            <p:cNvCxnSpPr/>
            <p:nvPr/>
          </p:nvCxnSpPr>
          <p:spPr>
            <a:xfrm rot="10800000">
              <a:off x="12448657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30"/>
            <p:cNvCxnSpPr/>
            <p:nvPr/>
          </p:nvCxnSpPr>
          <p:spPr>
            <a:xfrm rot="10800000">
              <a:off x="14519867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1" name="Google Shape;911;p30"/>
            <p:cNvCxnSpPr/>
            <p:nvPr/>
          </p:nvCxnSpPr>
          <p:spPr>
            <a:xfrm rot="10800000">
              <a:off x="16591078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30"/>
            <p:cNvCxnSpPr/>
            <p:nvPr/>
          </p:nvCxnSpPr>
          <p:spPr>
            <a:xfrm rot="10800000">
              <a:off x="18585822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13" name="Google Shape;913;p30"/>
          <p:cNvSpPr/>
          <p:nvPr/>
        </p:nvSpPr>
        <p:spPr>
          <a:xfrm rot="-2700000" flipH="1">
            <a:off x="-4138276" y="3686754"/>
            <a:ext cx="10660578" cy="7586585"/>
          </a:xfrm>
          <a:custGeom>
            <a:avLst/>
            <a:gdLst/>
            <a:ahLst/>
            <a:cxnLst/>
            <a:rect l="l" t="t" r="r" b="b"/>
            <a:pathLst>
              <a:path w="10660578" h="7586585" extrusionOk="0">
                <a:moveTo>
                  <a:pt x="10660578" y="0"/>
                </a:moveTo>
                <a:lnTo>
                  <a:pt x="0" y="0"/>
                </a:lnTo>
                <a:lnTo>
                  <a:pt x="0" y="7586584"/>
                </a:lnTo>
                <a:lnTo>
                  <a:pt x="10660578" y="7586584"/>
                </a:lnTo>
                <a:lnTo>
                  <a:pt x="10660578" y="0"/>
                </a:lnTo>
                <a:close/>
              </a:path>
            </a:pathLst>
          </a:custGeom>
          <a:blipFill rotWithShape="1">
            <a:blip r:embed="rId1"/>
            <a:stretch>
              <a:fillRect l="-2197" t="-34961" r="-2198"/>
            </a:stretch>
          </a:blipFill>
          <a:ln>
            <a:noFill/>
          </a:ln>
        </p:spPr>
      </p:sp>
      <p:grpSp>
        <p:nvGrpSpPr>
          <p:cNvPr id="914" name="Google Shape;914;p30"/>
          <p:cNvGrpSpPr/>
          <p:nvPr/>
        </p:nvGrpSpPr>
        <p:grpSpPr>
          <a:xfrm>
            <a:off x="685655" y="-550894"/>
            <a:ext cx="8458345" cy="4496544"/>
            <a:chOff x="0" y="-254947"/>
            <a:chExt cx="2227712" cy="1184275"/>
          </a:xfrm>
        </p:grpSpPr>
        <p:sp>
          <p:nvSpPr>
            <p:cNvPr id="915" name="Google Shape;915;p30"/>
            <p:cNvSpPr/>
            <p:nvPr/>
          </p:nvSpPr>
          <p:spPr>
            <a:xfrm>
              <a:off x="0" y="0"/>
              <a:ext cx="2227712" cy="775371"/>
            </a:xfrm>
            <a:custGeom>
              <a:avLst/>
              <a:gdLst/>
              <a:ahLst/>
              <a:cxnLst/>
              <a:rect l="l" t="t" r="r" b="b"/>
              <a:pathLst>
                <a:path w="2227712" h="775371" extrusionOk="0">
                  <a:moveTo>
                    <a:pt x="93321" y="0"/>
                  </a:moveTo>
                  <a:lnTo>
                    <a:pt x="2134391" y="0"/>
                  </a:lnTo>
                  <a:cubicBezTo>
                    <a:pt x="2185931" y="0"/>
                    <a:pt x="2227712" y="41781"/>
                    <a:pt x="2227712" y="93321"/>
                  </a:cubicBezTo>
                  <a:lnTo>
                    <a:pt x="2227712" y="682050"/>
                  </a:lnTo>
                  <a:cubicBezTo>
                    <a:pt x="2227712" y="733590"/>
                    <a:pt x="2185931" y="775371"/>
                    <a:pt x="2134391" y="775371"/>
                  </a:cubicBezTo>
                  <a:lnTo>
                    <a:pt x="93321" y="775371"/>
                  </a:lnTo>
                  <a:cubicBezTo>
                    <a:pt x="41781" y="775371"/>
                    <a:pt x="0" y="733590"/>
                    <a:pt x="0" y="682050"/>
                  </a:cubicBezTo>
                  <a:lnTo>
                    <a:pt x="0" y="93321"/>
                  </a:lnTo>
                  <a:cubicBezTo>
                    <a:pt x="0" y="41781"/>
                    <a:pt x="41781" y="0"/>
                    <a:pt x="93321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30"/>
            <p:cNvSpPr txBox="1"/>
            <p:nvPr/>
          </p:nvSpPr>
          <p:spPr>
            <a:xfrm>
              <a:off x="47677" y="-254947"/>
              <a:ext cx="2062865" cy="1184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0" b="0" i="0" u="none" strike="noStrike" cap="none">
                  <a:solidFill>
                    <a:srgbClr val="000000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2 out of 5</a:t>
              </a:r>
              <a:endPara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917" name="Google Shape;917;p30"/>
          <p:cNvGrpSpPr/>
          <p:nvPr/>
        </p:nvGrpSpPr>
        <p:grpSpPr>
          <a:xfrm>
            <a:off x="4531395" y="472927"/>
            <a:ext cx="7185214" cy="9055913"/>
            <a:chOff x="-80431" y="-418290"/>
            <a:chExt cx="812800" cy="1184275"/>
          </a:xfrm>
        </p:grpSpPr>
        <p:sp>
          <p:nvSpPr>
            <p:cNvPr id="918" name="Google Shape;918;p30"/>
            <p:cNvSpPr/>
            <p:nvPr/>
          </p:nvSpPr>
          <p:spPr>
            <a:xfrm>
              <a:off x="0" y="0"/>
              <a:ext cx="627962" cy="384996"/>
            </a:xfrm>
            <a:custGeom>
              <a:avLst/>
              <a:gdLst/>
              <a:ahLst/>
              <a:cxnLst/>
              <a:rect l="l" t="t" r="r" b="b"/>
              <a:pathLst>
                <a:path w="627962" h="384996" extrusionOk="0">
                  <a:moveTo>
                    <a:pt x="164382" y="0"/>
                  </a:moveTo>
                  <a:lnTo>
                    <a:pt x="463580" y="0"/>
                  </a:lnTo>
                  <a:cubicBezTo>
                    <a:pt x="554366" y="0"/>
                    <a:pt x="627962" y="73596"/>
                    <a:pt x="627962" y="164382"/>
                  </a:cubicBezTo>
                  <a:lnTo>
                    <a:pt x="627962" y="220614"/>
                  </a:lnTo>
                  <a:cubicBezTo>
                    <a:pt x="627962" y="311400"/>
                    <a:pt x="554366" y="384996"/>
                    <a:pt x="463580" y="384996"/>
                  </a:cubicBezTo>
                  <a:lnTo>
                    <a:pt x="164382" y="384996"/>
                  </a:lnTo>
                  <a:cubicBezTo>
                    <a:pt x="73596" y="384996"/>
                    <a:pt x="0" y="311400"/>
                    <a:pt x="0" y="220614"/>
                  </a:cubicBezTo>
                  <a:lnTo>
                    <a:pt x="0" y="164382"/>
                  </a:lnTo>
                  <a:cubicBezTo>
                    <a:pt x="0" y="73596"/>
                    <a:pt x="73596" y="0"/>
                    <a:pt x="164382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30"/>
            <p:cNvSpPr txBox="1"/>
            <p:nvPr/>
          </p:nvSpPr>
          <p:spPr>
            <a:xfrm>
              <a:off x="-80431" y="-418290"/>
              <a:ext cx="812800" cy="1184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0" b="0" i="0" u="none" strike="noStrike" cap="none">
                  <a:solidFill>
                    <a:srgbClr val="000000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95%</a:t>
              </a:r>
              <a:endPara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920" name="Google Shape;920;p30"/>
          <p:cNvGrpSpPr/>
          <p:nvPr/>
        </p:nvGrpSpPr>
        <p:grpSpPr>
          <a:xfrm>
            <a:off x="6491063" y="6068702"/>
            <a:ext cx="7023270" cy="4496544"/>
            <a:chOff x="0" y="-226796"/>
            <a:chExt cx="1849750" cy="1184275"/>
          </a:xfrm>
        </p:grpSpPr>
        <p:sp>
          <p:nvSpPr>
            <p:cNvPr id="921" name="Google Shape;921;p30"/>
            <p:cNvSpPr/>
            <p:nvPr/>
          </p:nvSpPr>
          <p:spPr>
            <a:xfrm>
              <a:off x="0" y="0"/>
              <a:ext cx="1839269" cy="775371"/>
            </a:xfrm>
            <a:custGeom>
              <a:avLst/>
              <a:gdLst/>
              <a:ahLst/>
              <a:cxnLst/>
              <a:rect l="l" t="t" r="r" b="b"/>
              <a:pathLst>
                <a:path w="1839269" h="775371" extrusionOk="0">
                  <a:moveTo>
                    <a:pt x="113030" y="0"/>
                  </a:moveTo>
                  <a:lnTo>
                    <a:pt x="1726239" y="0"/>
                  </a:lnTo>
                  <a:cubicBezTo>
                    <a:pt x="1788664" y="0"/>
                    <a:pt x="1839269" y="50605"/>
                    <a:pt x="1839269" y="113030"/>
                  </a:cubicBezTo>
                  <a:lnTo>
                    <a:pt x="1839269" y="662341"/>
                  </a:lnTo>
                  <a:cubicBezTo>
                    <a:pt x="1839269" y="724766"/>
                    <a:pt x="1788664" y="775371"/>
                    <a:pt x="1726239" y="775371"/>
                  </a:cubicBezTo>
                  <a:lnTo>
                    <a:pt x="113030" y="775371"/>
                  </a:lnTo>
                  <a:cubicBezTo>
                    <a:pt x="83053" y="775371"/>
                    <a:pt x="54303" y="763463"/>
                    <a:pt x="33106" y="742265"/>
                  </a:cubicBezTo>
                  <a:cubicBezTo>
                    <a:pt x="11909" y="721068"/>
                    <a:pt x="0" y="692318"/>
                    <a:pt x="0" y="662341"/>
                  </a:cubicBezTo>
                  <a:lnTo>
                    <a:pt x="0" y="113030"/>
                  </a:lnTo>
                  <a:cubicBezTo>
                    <a:pt x="0" y="83053"/>
                    <a:pt x="11909" y="54303"/>
                    <a:pt x="33106" y="33106"/>
                  </a:cubicBezTo>
                  <a:cubicBezTo>
                    <a:pt x="54303" y="11909"/>
                    <a:pt x="83053" y="0"/>
                    <a:pt x="1130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30"/>
            <p:cNvSpPr txBox="1"/>
            <p:nvPr/>
          </p:nvSpPr>
          <p:spPr>
            <a:xfrm>
              <a:off x="23183" y="-226796"/>
              <a:ext cx="1826567" cy="1184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0" b="0" i="0" u="none" strike="noStrike" cap="none">
                  <a:solidFill>
                    <a:srgbClr val="000000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12 million</a:t>
              </a:r>
              <a:endPara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sp>
        <p:nvSpPr>
          <p:cNvPr id="923" name="Google Shape;923;p30"/>
          <p:cNvSpPr txBox="1"/>
          <p:nvPr/>
        </p:nvSpPr>
        <p:spPr>
          <a:xfrm>
            <a:off x="13894906" y="7877937"/>
            <a:ext cx="4010001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Elaborate on the featured statistic.</a:t>
            </a:r>
            <a:endParaRPr lang="en-US" sz="3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24" name="Google Shape;924;p30"/>
          <p:cNvSpPr txBox="1"/>
          <p:nvPr/>
        </p:nvSpPr>
        <p:spPr>
          <a:xfrm>
            <a:off x="9716725" y="1509332"/>
            <a:ext cx="4962521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Elaborate on the featured statistic.</a:t>
            </a:r>
            <a:endParaRPr lang="en-US" sz="3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25" name="Google Shape;925;p30"/>
          <p:cNvSpPr/>
          <p:nvPr/>
        </p:nvSpPr>
        <p:spPr>
          <a:xfrm rot="-1171499" flipH="1">
            <a:off x="833349" y="6068790"/>
            <a:ext cx="3356871" cy="3340086"/>
          </a:xfrm>
          <a:custGeom>
            <a:avLst/>
            <a:gdLst/>
            <a:ahLst/>
            <a:cxnLst/>
            <a:rect l="l" t="t" r="r" b="b"/>
            <a:pathLst>
              <a:path w="3356871" h="3340086" extrusionOk="0">
                <a:moveTo>
                  <a:pt x="3356870" y="0"/>
                </a:moveTo>
                <a:lnTo>
                  <a:pt x="0" y="0"/>
                </a:lnTo>
                <a:lnTo>
                  <a:pt x="0" y="3340087"/>
                </a:lnTo>
                <a:lnTo>
                  <a:pt x="3356870" y="3340087"/>
                </a:lnTo>
                <a:lnTo>
                  <a:pt x="335687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926" name="Google Shape;926;p30"/>
          <p:cNvSpPr/>
          <p:nvPr/>
        </p:nvSpPr>
        <p:spPr>
          <a:xfrm>
            <a:off x="14251825" y="-4547397"/>
            <a:ext cx="9407738" cy="9929011"/>
          </a:xfrm>
          <a:custGeom>
            <a:avLst/>
            <a:gdLst/>
            <a:ahLst/>
            <a:cxnLst/>
            <a:rect l="l" t="t" r="r" b="b"/>
            <a:pathLst>
              <a:path w="9407738" h="9929011" extrusionOk="0">
                <a:moveTo>
                  <a:pt x="0" y="0"/>
                </a:moveTo>
                <a:lnTo>
                  <a:pt x="9407738" y="0"/>
                </a:lnTo>
                <a:lnTo>
                  <a:pt x="9407738" y="9929010"/>
                </a:lnTo>
                <a:lnTo>
                  <a:pt x="0" y="9929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927" name="Google Shape;927;p30"/>
          <p:cNvSpPr/>
          <p:nvPr/>
        </p:nvSpPr>
        <p:spPr>
          <a:xfrm flipH="1">
            <a:off x="15118907" y="-574661"/>
            <a:ext cx="4280786" cy="4927524"/>
          </a:xfrm>
          <a:custGeom>
            <a:avLst/>
            <a:gdLst/>
            <a:ahLst/>
            <a:cxnLst/>
            <a:rect l="l" t="t" r="r" b="b"/>
            <a:pathLst>
              <a:path w="4280786" h="4927524" extrusionOk="0">
                <a:moveTo>
                  <a:pt x="4280786" y="0"/>
                </a:moveTo>
                <a:lnTo>
                  <a:pt x="0" y="0"/>
                </a:lnTo>
                <a:lnTo>
                  <a:pt x="0" y="4927524"/>
                </a:lnTo>
                <a:lnTo>
                  <a:pt x="4280786" y="4927524"/>
                </a:lnTo>
                <a:lnTo>
                  <a:pt x="4280786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928" name="Google Shape;928;p30"/>
          <p:cNvSpPr txBox="1"/>
          <p:nvPr/>
        </p:nvSpPr>
        <p:spPr>
          <a:xfrm>
            <a:off x="11132888" y="4636708"/>
            <a:ext cx="4962521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Elaborate on the featured statistic.</a:t>
            </a:r>
            <a:endParaRPr lang="en-US" sz="3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3131"/>
            </a:gs>
            <a:gs pos="100000">
              <a:srgbClr val="FF914D"/>
            </a:gs>
          </a:gsLst>
          <a:lin ang="0" scaled="0"/>
        </a:gradFill>
        <a:effectLst/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31"/>
          <p:cNvGrpSpPr/>
          <p:nvPr/>
        </p:nvGrpSpPr>
        <p:grpSpPr>
          <a:xfrm rot="-5400000">
            <a:off x="-114926" y="2234895"/>
            <a:ext cx="11434104" cy="11204252"/>
            <a:chOff x="0" y="0"/>
            <a:chExt cx="15245471" cy="14939003"/>
          </a:xfrm>
        </p:grpSpPr>
        <p:cxnSp>
          <p:nvCxnSpPr>
            <p:cNvPr id="934" name="Google Shape;934;p31"/>
            <p:cNvCxnSpPr/>
            <p:nvPr/>
          </p:nvCxnSpPr>
          <p:spPr>
            <a:xfrm rot="10800000">
              <a:off x="3280751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5" name="Google Shape;935;p31"/>
            <p:cNvCxnSpPr/>
            <p:nvPr/>
          </p:nvCxnSpPr>
          <p:spPr>
            <a:xfrm>
              <a:off x="0" y="13274846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6" name="Google Shape;936;p31"/>
            <p:cNvCxnSpPr/>
            <p:nvPr/>
          </p:nvCxnSpPr>
          <p:spPr>
            <a:xfrm>
              <a:off x="0" y="11891959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31"/>
            <p:cNvCxnSpPr/>
            <p:nvPr/>
          </p:nvCxnSpPr>
          <p:spPr>
            <a:xfrm>
              <a:off x="0" y="10509071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8" name="Google Shape;938;p31"/>
            <p:cNvCxnSpPr/>
            <p:nvPr/>
          </p:nvCxnSpPr>
          <p:spPr>
            <a:xfrm>
              <a:off x="0" y="9126184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31"/>
            <p:cNvCxnSpPr/>
            <p:nvPr/>
          </p:nvCxnSpPr>
          <p:spPr>
            <a:xfrm>
              <a:off x="0" y="7743296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0" name="Google Shape;940;p31"/>
            <p:cNvCxnSpPr/>
            <p:nvPr/>
          </p:nvCxnSpPr>
          <p:spPr>
            <a:xfrm>
              <a:off x="0" y="6360409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31"/>
            <p:cNvCxnSpPr/>
            <p:nvPr/>
          </p:nvCxnSpPr>
          <p:spPr>
            <a:xfrm>
              <a:off x="0" y="4977522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2" name="Google Shape;942;p31"/>
            <p:cNvCxnSpPr/>
            <p:nvPr/>
          </p:nvCxnSpPr>
          <p:spPr>
            <a:xfrm>
              <a:off x="0" y="3594634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31"/>
            <p:cNvCxnSpPr/>
            <p:nvPr/>
          </p:nvCxnSpPr>
          <p:spPr>
            <a:xfrm>
              <a:off x="0" y="2211747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4" name="Google Shape;944;p31"/>
            <p:cNvCxnSpPr/>
            <p:nvPr/>
          </p:nvCxnSpPr>
          <p:spPr>
            <a:xfrm>
              <a:off x="0" y="828859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31"/>
            <p:cNvCxnSpPr/>
            <p:nvPr/>
          </p:nvCxnSpPr>
          <p:spPr>
            <a:xfrm rot="10800000">
              <a:off x="1648803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6" name="Google Shape;946;p31"/>
            <p:cNvCxnSpPr/>
            <p:nvPr/>
          </p:nvCxnSpPr>
          <p:spPr>
            <a:xfrm rot="10800000">
              <a:off x="4912698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31"/>
            <p:cNvCxnSpPr/>
            <p:nvPr/>
          </p:nvCxnSpPr>
          <p:spPr>
            <a:xfrm rot="10800000">
              <a:off x="6544645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31"/>
            <p:cNvCxnSpPr/>
            <p:nvPr/>
          </p:nvCxnSpPr>
          <p:spPr>
            <a:xfrm rot="10800000">
              <a:off x="8176592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9" name="Google Shape;949;p31"/>
            <p:cNvCxnSpPr/>
            <p:nvPr/>
          </p:nvCxnSpPr>
          <p:spPr>
            <a:xfrm rot="10800000">
              <a:off x="9808539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31"/>
            <p:cNvCxnSpPr/>
            <p:nvPr/>
          </p:nvCxnSpPr>
          <p:spPr>
            <a:xfrm rot="10800000">
              <a:off x="11440487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1" name="Google Shape;951;p31"/>
            <p:cNvCxnSpPr/>
            <p:nvPr/>
          </p:nvCxnSpPr>
          <p:spPr>
            <a:xfrm rot="10800000">
              <a:off x="13072434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31"/>
            <p:cNvCxnSpPr/>
            <p:nvPr/>
          </p:nvCxnSpPr>
          <p:spPr>
            <a:xfrm rot="10800000">
              <a:off x="14644132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53" name="Google Shape;953;p31"/>
          <p:cNvSpPr/>
          <p:nvPr/>
        </p:nvSpPr>
        <p:spPr>
          <a:xfrm>
            <a:off x="280460" y="4721613"/>
            <a:ext cx="9592577" cy="4751603"/>
          </a:xfrm>
          <a:custGeom>
            <a:avLst/>
            <a:gdLst/>
            <a:ahLst/>
            <a:cxnLst/>
            <a:rect l="l" t="t" r="r" b="b"/>
            <a:pathLst>
              <a:path w="9592577" h="4751603" extrusionOk="0">
                <a:moveTo>
                  <a:pt x="0" y="0"/>
                </a:moveTo>
                <a:lnTo>
                  <a:pt x="9592577" y="0"/>
                </a:lnTo>
                <a:lnTo>
                  <a:pt x="9592577" y="4751603"/>
                </a:lnTo>
                <a:lnTo>
                  <a:pt x="0" y="4751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954" name="Google Shape;954;p31"/>
          <p:cNvSpPr/>
          <p:nvPr/>
        </p:nvSpPr>
        <p:spPr>
          <a:xfrm>
            <a:off x="14155370" y="-929103"/>
            <a:ext cx="9652565" cy="10187403"/>
          </a:xfrm>
          <a:custGeom>
            <a:avLst/>
            <a:gdLst/>
            <a:ahLst/>
            <a:cxnLst/>
            <a:rect l="l" t="t" r="r" b="b"/>
            <a:pathLst>
              <a:path w="9652565" h="10187403" extrusionOk="0">
                <a:moveTo>
                  <a:pt x="0" y="0"/>
                </a:moveTo>
                <a:lnTo>
                  <a:pt x="9652564" y="0"/>
                </a:lnTo>
                <a:lnTo>
                  <a:pt x="9652564" y="10187403"/>
                </a:lnTo>
                <a:lnTo>
                  <a:pt x="0" y="101874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grpSp>
        <p:nvGrpSpPr>
          <p:cNvPr id="955" name="Google Shape;955;p31"/>
          <p:cNvGrpSpPr/>
          <p:nvPr/>
        </p:nvGrpSpPr>
        <p:grpSpPr>
          <a:xfrm>
            <a:off x="10727720" y="3985713"/>
            <a:ext cx="3227624" cy="3303087"/>
            <a:chOff x="0" y="-57150"/>
            <a:chExt cx="850074" cy="869950"/>
          </a:xfrm>
        </p:grpSpPr>
        <p:sp>
          <p:nvSpPr>
            <p:cNvPr id="956" name="Google Shape;956;p31"/>
            <p:cNvSpPr/>
            <p:nvPr/>
          </p:nvSpPr>
          <p:spPr>
            <a:xfrm>
              <a:off x="0" y="0"/>
              <a:ext cx="850074" cy="206026"/>
            </a:xfrm>
            <a:custGeom>
              <a:avLst/>
              <a:gdLst/>
              <a:ahLst/>
              <a:cxnLst/>
              <a:rect l="l" t="t" r="r" b="b"/>
              <a:pathLst>
                <a:path w="850074" h="206026" extrusionOk="0">
                  <a:moveTo>
                    <a:pt x="0" y="0"/>
                  </a:moveTo>
                  <a:lnTo>
                    <a:pt x="850074" y="0"/>
                  </a:lnTo>
                  <a:lnTo>
                    <a:pt x="850074" y="206026"/>
                  </a:lnTo>
                  <a:lnTo>
                    <a:pt x="0" y="2060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57" name="Google Shape;957;p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8" name="Google Shape;958;p31"/>
          <p:cNvGrpSpPr/>
          <p:nvPr/>
        </p:nvGrpSpPr>
        <p:grpSpPr>
          <a:xfrm>
            <a:off x="10927745" y="4339037"/>
            <a:ext cx="3227624" cy="1613682"/>
            <a:chOff x="0" y="9525"/>
            <a:chExt cx="4303499" cy="2151576"/>
          </a:xfrm>
        </p:grpSpPr>
        <p:sp>
          <p:nvSpPr>
            <p:cNvPr id="959" name="Google Shape;959;p31"/>
            <p:cNvSpPr txBox="1"/>
            <p:nvPr/>
          </p:nvSpPr>
          <p:spPr>
            <a:xfrm>
              <a:off x="0" y="9525"/>
              <a:ext cx="3298902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LOCATION One</a:t>
              </a:r>
              <a:endParaRPr lang="en-US" sz="35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sp>
          <p:nvSpPr>
            <p:cNvPr id="960" name="Google Shape;960;p31"/>
            <p:cNvSpPr txBox="1"/>
            <p:nvPr/>
          </p:nvSpPr>
          <p:spPr>
            <a:xfrm>
              <a:off x="0" y="1029743"/>
              <a:ext cx="4303499" cy="1131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Presentations are</a:t>
              </a:r>
              <a:endPara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communication tools</a:t>
              </a:r>
              <a:endPara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961" name="Google Shape;961;p31"/>
          <p:cNvGrpSpPr/>
          <p:nvPr/>
        </p:nvGrpSpPr>
        <p:grpSpPr>
          <a:xfrm>
            <a:off x="10727720" y="7038883"/>
            <a:ext cx="3227624" cy="3303087"/>
            <a:chOff x="0" y="-57150"/>
            <a:chExt cx="850074" cy="869950"/>
          </a:xfrm>
        </p:grpSpPr>
        <p:sp>
          <p:nvSpPr>
            <p:cNvPr id="962" name="Google Shape;962;p31"/>
            <p:cNvSpPr/>
            <p:nvPr/>
          </p:nvSpPr>
          <p:spPr>
            <a:xfrm>
              <a:off x="0" y="0"/>
              <a:ext cx="850074" cy="206026"/>
            </a:xfrm>
            <a:custGeom>
              <a:avLst/>
              <a:gdLst/>
              <a:ahLst/>
              <a:cxnLst/>
              <a:rect l="l" t="t" r="r" b="b"/>
              <a:pathLst>
                <a:path w="850074" h="206026" extrusionOk="0">
                  <a:moveTo>
                    <a:pt x="0" y="0"/>
                  </a:moveTo>
                  <a:lnTo>
                    <a:pt x="850074" y="0"/>
                  </a:lnTo>
                  <a:lnTo>
                    <a:pt x="850074" y="206026"/>
                  </a:lnTo>
                  <a:lnTo>
                    <a:pt x="0" y="2060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63" name="Google Shape;963;p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4" name="Google Shape;964;p31"/>
          <p:cNvGrpSpPr/>
          <p:nvPr/>
        </p:nvGrpSpPr>
        <p:grpSpPr>
          <a:xfrm>
            <a:off x="10927745" y="7392208"/>
            <a:ext cx="3227624" cy="1582684"/>
            <a:chOff x="0" y="9525"/>
            <a:chExt cx="4303499" cy="2110245"/>
          </a:xfrm>
        </p:grpSpPr>
        <p:sp>
          <p:nvSpPr>
            <p:cNvPr id="965" name="Google Shape;965;p31"/>
            <p:cNvSpPr txBox="1"/>
            <p:nvPr/>
          </p:nvSpPr>
          <p:spPr>
            <a:xfrm>
              <a:off x="0" y="9525"/>
              <a:ext cx="3619512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LOCATION Three</a:t>
              </a:r>
              <a:endParaRPr lang="en-US" sz="35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sp>
          <p:nvSpPr>
            <p:cNvPr id="966" name="Google Shape;966;p31"/>
            <p:cNvSpPr txBox="1"/>
            <p:nvPr/>
          </p:nvSpPr>
          <p:spPr>
            <a:xfrm>
              <a:off x="0" y="988412"/>
              <a:ext cx="4303499" cy="1131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Presentations are</a:t>
              </a:r>
              <a:endPara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communication tools</a:t>
              </a:r>
              <a:endPara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967" name="Google Shape;967;p31"/>
          <p:cNvGrpSpPr/>
          <p:nvPr/>
        </p:nvGrpSpPr>
        <p:grpSpPr>
          <a:xfrm>
            <a:off x="14462788" y="7038883"/>
            <a:ext cx="3227624" cy="3303087"/>
            <a:chOff x="0" y="-57150"/>
            <a:chExt cx="850074" cy="869950"/>
          </a:xfrm>
        </p:grpSpPr>
        <p:sp>
          <p:nvSpPr>
            <p:cNvPr id="968" name="Google Shape;968;p31"/>
            <p:cNvSpPr/>
            <p:nvPr/>
          </p:nvSpPr>
          <p:spPr>
            <a:xfrm>
              <a:off x="0" y="0"/>
              <a:ext cx="850074" cy="206026"/>
            </a:xfrm>
            <a:custGeom>
              <a:avLst/>
              <a:gdLst/>
              <a:ahLst/>
              <a:cxnLst/>
              <a:rect l="l" t="t" r="r" b="b"/>
              <a:pathLst>
                <a:path w="850074" h="206026" extrusionOk="0">
                  <a:moveTo>
                    <a:pt x="0" y="0"/>
                  </a:moveTo>
                  <a:lnTo>
                    <a:pt x="850074" y="0"/>
                  </a:lnTo>
                  <a:lnTo>
                    <a:pt x="850074" y="206026"/>
                  </a:lnTo>
                  <a:lnTo>
                    <a:pt x="0" y="2060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69" name="Google Shape;969;p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0" name="Google Shape;970;p31"/>
          <p:cNvSpPr txBox="1"/>
          <p:nvPr/>
        </p:nvSpPr>
        <p:spPr>
          <a:xfrm>
            <a:off x="14666703" y="7394589"/>
            <a:ext cx="302370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LOCATION Four</a:t>
            </a:r>
            <a:endParaRPr lang="en-US" sz="3500" b="0" i="0" u="none" strike="noStrike" cap="none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971" name="Google Shape;971;p31"/>
          <p:cNvGrpSpPr/>
          <p:nvPr/>
        </p:nvGrpSpPr>
        <p:grpSpPr>
          <a:xfrm>
            <a:off x="14408655" y="3985713"/>
            <a:ext cx="3227624" cy="3303087"/>
            <a:chOff x="0" y="-57150"/>
            <a:chExt cx="850074" cy="869950"/>
          </a:xfrm>
        </p:grpSpPr>
        <p:sp>
          <p:nvSpPr>
            <p:cNvPr id="972" name="Google Shape;972;p31"/>
            <p:cNvSpPr/>
            <p:nvPr/>
          </p:nvSpPr>
          <p:spPr>
            <a:xfrm>
              <a:off x="0" y="0"/>
              <a:ext cx="850074" cy="206026"/>
            </a:xfrm>
            <a:custGeom>
              <a:avLst/>
              <a:gdLst/>
              <a:ahLst/>
              <a:cxnLst/>
              <a:rect l="l" t="t" r="r" b="b"/>
              <a:pathLst>
                <a:path w="850074" h="206026" extrusionOk="0">
                  <a:moveTo>
                    <a:pt x="0" y="0"/>
                  </a:moveTo>
                  <a:lnTo>
                    <a:pt x="850074" y="0"/>
                  </a:lnTo>
                  <a:lnTo>
                    <a:pt x="850074" y="206026"/>
                  </a:lnTo>
                  <a:lnTo>
                    <a:pt x="0" y="2060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73" name="Google Shape;973;p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4" name="Google Shape;974;p31"/>
          <p:cNvSpPr txBox="1"/>
          <p:nvPr/>
        </p:nvSpPr>
        <p:spPr>
          <a:xfrm>
            <a:off x="14612570" y="4341418"/>
            <a:ext cx="302370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LOCATION Two</a:t>
            </a:r>
            <a:endParaRPr lang="en-US" sz="3500" b="0" i="0" u="none" strike="noStrike" cap="none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975" name="Google Shape;975;p31"/>
          <p:cNvSpPr txBox="1"/>
          <p:nvPr/>
        </p:nvSpPr>
        <p:spPr>
          <a:xfrm>
            <a:off x="14612570" y="5094682"/>
            <a:ext cx="3213653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Presentations are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communication tools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6" name="Google Shape;976;p31"/>
          <p:cNvSpPr txBox="1"/>
          <p:nvPr/>
        </p:nvSpPr>
        <p:spPr>
          <a:xfrm>
            <a:off x="14660195" y="8132353"/>
            <a:ext cx="3213653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Presentations are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communication tools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977" name="Google Shape;977;p31"/>
          <p:cNvGrpSpPr/>
          <p:nvPr/>
        </p:nvGrpSpPr>
        <p:grpSpPr>
          <a:xfrm>
            <a:off x="553225" y="811709"/>
            <a:ext cx="3264677" cy="3303092"/>
            <a:chOff x="0" y="-289322"/>
            <a:chExt cx="4352902" cy="4404123"/>
          </a:xfrm>
        </p:grpSpPr>
        <p:grpSp>
          <p:nvGrpSpPr>
            <p:cNvPr id="978" name="Google Shape;978;p31"/>
            <p:cNvGrpSpPr/>
            <p:nvPr/>
          </p:nvGrpSpPr>
          <p:grpSpPr>
            <a:xfrm>
              <a:off x="0" y="-289322"/>
              <a:ext cx="4352902" cy="4404123"/>
              <a:chOff x="0" y="-57150"/>
              <a:chExt cx="859832" cy="869950"/>
            </a:xfrm>
          </p:grpSpPr>
          <p:sp>
            <p:nvSpPr>
              <p:cNvPr id="979" name="Google Shape;979;p31"/>
              <p:cNvSpPr/>
              <p:nvPr/>
            </p:nvSpPr>
            <p:spPr>
              <a:xfrm>
                <a:off x="0" y="0"/>
                <a:ext cx="859832" cy="574825"/>
              </a:xfrm>
              <a:custGeom>
                <a:avLst/>
                <a:gdLst/>
                <a:ahLst/>
                <a:cxnLst/>
                <a:rect l="l" t="t" r="r" b="b"/>
                <a:pathLst>
                  <a:path w="859832" h="574825" extrusionOk="0">
                    <a:moveTo>
                      <a:pt x="120943" y="0"/>
                    </a:moveTo>
                    <a:lnTo>
                      <a:pt x="738889" y="0"/>
                    </a:lnTo>
                    <a:cubicBezTo>
                      <a:pt x="770965" y="0"/>
                      <a:pt x="801727" y="12742"/>
                      <a:pt x="824408" y="35423"/>
                    </a:cubicBezTo>
                    <a:cubicBezTo>
                      <a:pt x="847089" y="58104"/>
                      <a:pt x="859832" y="88867"/>
                      <a:pt x="859832" y="120943"/>
                    </a:cubicBezTo>
                    <a:lnTo>
                      <a:pt x="859832" y="453882"/>
                    </a:lnTo>
                    <a:cubicBezTo>
                      <a:pt x="859832" y="485958"/>
                      <a:pt x="847089" y="516721"/>
                      <a:pt x="824408" y="539402"/>
                    </a:cubicBezTo>
                    <a:cubicBezTo>
                      <a:pt x="801727" y="562083"/>
                      <a:pt x="770965" y="574825"/>
                      <a:pt x="738889" y="574825"/>
                    </a:cubicBezTo>
                    <a:lnTo>
                      <a:pt x="120943" y="574825"/>
                    </a:lnTo>
                    <a:cubicBezTo>
                      <a:pt x="54148" y="574825"/>
                      <a:pt x="0" y="520677"/>
                      <a:pt x="0" y="453882"/>
                    </a:cubicBezTo>
                    <a:lnTo>
                      <a:pt x="0" y="120943"/>
                    </a:lnTo>
                    <a:cubicBezTo>
                      <a:pt x="0" y="88867"/>
                      <a:pt x="12742" y="58104"/>
                      <a:pt x="35423" y="35423"/>
                    </a:cubicBezTo>
                    <a:cubicBezTo>
                      <a:pt x="58104" y="12742"/>
                      <a:pt x="88867" y="0"/>
                      <a:pt x="1209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0" name="Google Shape;980;p31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1" name="Google Shape;981;p31"/>
            <p:cNvSpPr txBox="1"/>
            <p:nvPr/>
          </p:nvSpPr>
          <p:spPr>
            <a:xfrm>
              <a:off x="287616" y="140576"/>
              <a:ext cx="3777666" cy="26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0" b="0" i="0" u="none" strike="noStrike" cap="none">
                  <a:solidFill>
                    <a:srgbClr val="000000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Film</a:t>
              </a:r>
              <a:endPara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982" name="Google Shape;982;p31"/>
          <p:cNvGrpSpPr/>
          <p:nvPr/>
        </p:nvGrpSpPr>
        <p:grpSpPr>
          <a:xfrm>
            <a:off x="4142656" y="811709"/>
            <a:ext cx="7105479" cy="3303092"/>
            <a:chOff x="0" y="-289322"/>
            <a:chExt cx="9473972" cy="4404123"/>
          </a:xfrm>
        </p:grpSpPr>
        <p:grpSp>
          <p:nvGrpSpPr>
            <p:cNvPr id="983" name="Google Shape;983;p31"/>
            <p:cNvGrpSpPr/>
            <p:nvPr/>
          </p:nvGrpSpPr>
          <p:grpSpPr>
            <a:xfrm>
              <a:off x="0" y="-289322"/>
              <a:ext cx="9473972" cy="4404123"/>
              <a:chOff x="0" y="-57150"/>
              <a:chExt cx="1871402" cy="869950"/>
            </a:xfrm>
          </p:grpSpPr>
          <p:sp>
            <p:nvSpPr>
              <p:cNvPr id="984" name="Google Shape;984;p31"/>
              <p:cNvSpPr/>
              <p:nvPr/>
            </p:nvSpPr>
            <p:spPr>
              <a:xfrm>
                <a:off x="0" y="0"/>
                <a:ext cx="1871402" cy="574825"/>
              </a:xfrm>
              <a:custGeom>
                <a:avLst/>
                <a:gdLst/>
                <a:ahLst/>
                <a:cxnLst/>
                <a:rect l="l" t="t" r="r" b="b"/>
                <a:pathLst>
                  <a:path w="1871402" h="574825" extrusionOk="0">
                    <a:moveTo>
                      <a:pt x="55568" y="0"/>
                    </a:moveTo>
                    <a:lnTo>
                      <a:pt x="1815834" y="0"/>
                    </a:lnTo>
                    <a:cubicBezTo>
                      <a:pt x="1830571" y="0"/>
                      <a:pt x="1844705" y="5854"/>
                      <a:pt x="1855126" y="16276"/>
                    </a:cubicBezTo>
                    <a:cubicBezTo>
                      <a:pt x="1865547" y="26697"/>
                      <a:pt x="1871402" y="40831"/>
                      <a:pt x="1871402" y="55568"/>
                    </a:cubicBezTo>
                    <a:lnTo>
                      <a:pt x="1871402" y="519257"/>
                    </a:lnTo>
                    <a:cubicBezTo>
                      <a:pt x="1871402" y="533995"/>
                      <a:pt x="1865547" y="548128"/>
                      <a:pt x="1855126" y="558550"/>
                    </a:cubicBezTo>
                    <a:cubicBezTo>
                      <a:pt x="1844705" y="568971"/>
                      <a:pt x="1830571" y="574825"/>
                      <a:pt x="1815834" y="574825"/>
                    </a:cubicBezTo>
                    <a:lnTo>
                      <a:pt x="55568" y="574825"/>
                    </a:lnTo>
                    <a:cubicBezTo>
                      <a:pt x="24879" y="574825"/>
                      <a:pt x="0" y="549946"/>
                      <a:pt x="0" y="519257"/>
                    </a:cubicBezTo>
                    <a:lnTo>
                      <a:pt x="0" y="55568"/>
                    </a:lnTo>
                    <a:cubicBezTo>
                      <a:pt x="0" y="40831"/>
                      <a:pt x="5854" y="26697"/>
                      <a:pt x="16276" y="16276"/>
                    </a:cubicBezTo>
                    <a:cubicBezTo>
                      <a:pt x="26697" y="5854"/>
                      <a:pt x="40831" y="0"/>
                      <a:pt x="55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5" name="Google Shape;985;p31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31"/>
            <p:cNvSpPr txBox="1"/>
            <p:nvPr/>
          </p:nvSpPr>
          <p:spPr>
            <a:xfrm>
              <a:off x="349068" y="140576"/>
              <a:ext cx="8775835" cy="26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0" b="0" i="0" u="none" strike="noStrike" cap="none">
                  <a:solidFill>
                    <a:srgbClr val="000000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Locations</a:t>
              </a:r>
              <a:endPara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sp>
        <p:nvSpPr>
          <p:cNvPr id="987" name="Google Shape;987;p31"/>
          <p:cNvSpPr/>
          <p:nvPr/>
        </p:nvSpPr>
        <p:spPr>
          <a:xfrm>
            <a:off x="6494860" y="4984958"/>
            <a:ext cx="692758" cy="894406"/>
          </a:xfrm>
          <a:custGeom>
            <a:avLst/>
            <a:gdLst/>
            <a:ahLst/>
            <a:cxnLst/>
            <a:rect l="l" t="t" r="r" b="b"/>
            <a:pathLst>
              <a:path w="692758" h="894406" extrusionOk="0">
                <a:moveTo>
                  <a:pt x="0" y="0"/>
                </a:moveTo>
                <a:lnTo>
                  <a:pt x="692758" y="0"/>
                </a:lnTo>
                <a:lnTo>
                  <a:pt x="692758" y="894406"/>
                </a:lnTo>
                <a:lnTo>
                  <a:pt x="0" y="894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988" name="Google Shape;988;p31"/>
          <p:cNvSpPr/>
          <p:nvPr/>
        </p:nvSpPr>
        <p:spPr>
          <a:xfrm>
            <a:off x="5255747" y="6942615"/>
            <a:ext cx="692758" cy="894406"/>
          </a:xfrm>
          <a:custGeom>
            <a:avLst/>
            <a:gdLst/>
            <a:ahLst/>
            <a:cxnLst/>
            <a:rect l="l" t="t" r="r" b="b"/>
            <a:pathLst>
              <a:path w="692758" h="894406" extrusionOk="0">
                <a:moveTo>
                  <a:pt x="0" y="0"/>
                </a:moveTo>
                <a:lnTo>
                  <a:pt x="692758" y="0"/>
                </a:lnTo>
                <a:lnTo>
                  <a:pt x="692758" y="894406"/>
                </a:lnTo>
                <a:lnTo>
                  <a:pt x="0" y="894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989" name="Google Shape;989;p31"/>
          <p:cNvSpPr/>
          <p:nvPr/>
        </p:nvSpPr>
        <p:spPr>
          <a:xfrm>
            <a:off x="2578286" y="6942615"/>
            <a:ext cx="692758" cy="894406"/>
          </a:xfrm>
          <a:custGeom>
            <a:avLst/>
            <a:gdLst/>
            <a:ahLst/>
            <a:cxnLst/>
            <a:rect l="l" t="t" r="r" b="b"/>
            <a:pathLst>
              <a:path w="692758" h="894406" extrusionOk="0">
                <a:moveTo>
                  <a:pt x="0" y="0"/>
                </a:moveTo>
                <a:lnTo>
                  <a:pt x="692758" y="0"/>
                </a:lnTo>
                <a:lnTo>
                  <a:pt x="692758" y="894406"/>
                </a:lnTo>
                <a:lnTo>
                  <a:pt x="0" y="894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990" name="Google Shape;990;p31"/>
          <p:cNvSpPr/>
          <p:nvPr/>
        </p:nvSpPr>
        <p:spPr>
          <a:xfrm>
            <a:off x="2058777" y="5058314"/>
            <a:ext cx="692758" cy="894406"/>
          </a:xfrm>
          <a:custGeom>
            <a:avLst/>
            <a:gdLst/>
            <a:ahLst/>
            <a:cxnLst/>
            <a:rect l="l" t="t" r="r" b="b"/>
            <a:pathLst>
              <a:path w="692758" h="894406" extrusionOk="0">
                <a:moveTo>
                  <a:pt x="0" y="0"/>
                </a:moveTo>
                <a:lnTo>
                  <a:pt x="692758" y="0"/>
                </a:lnTo>
                <a:lnTo>
                  <a:pt x="692758" y="894406"/>
                </a:lnTo>
                <a:lnTo>
                  <a:pt x="0" y="894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3131"/>
            </a:gs>
            <a:gs pos="100000">
              <a:srgbClr val="FF914D"/>
            </a:gs>
          </a:gsLst>
          <a:lin ang="0" scaled="0"/>
        </a:gradFill>
        <a:effectLst/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4"/>
          <p:cNvGrpSpPr/>
          <p:nvPr/>
        </p:nvGrpSpPr>
        <p:grpSpPr>
          <a:xfrm>
            <a:off x="1028700" y="262220"/>
            <a:ext cx="7752209" cy="3303088"/>
            <a:chOff x="0" y="-57150"/>
            <a:chExt cx="2041734" cy="869950"/>
          </a:xfrm>
        </p:grpSpPr>
        <p:sp>
          <p:nvSpPr>
            <p:cNvPr id="163" name="Google Shape;163;p14"/>
            <p:cNvSpPr/>
            <p:nvPr/>
          </p:nvSpPr>
          <p:spPr>
            <a:xfrm>
              <a:off x="0" y="0"/>
              <a:ext cx="2041734" cy="521052"/>
            </a:xfrm>
            <a:custGeom>
              <a:avLst/>
              <a:gdLst/>
              <a:ahLst/>
              <a:cxnLst/>
              <a:rect l="l" t="t" r="r" b="b"/>
              <a:pathLst>
                <a:path w="2041734" h="521052" extrusionOk="0">
                  <a:moveTo>
                    <a:pt x="50932" y="0"/>
                  </a:moveTo>
                  <a:lnTo>
                    <a:pt x="1990802" y="0"/>
                  </a:lnTo>
                  <a:cubicBezTo>
                    <a:pt x="2018931" y="0"/>
                    <a:pt x="2041734" y="22803"/>
                    <a:pt x="2041734" y="50932"/>
                  </a:cubicBezTo>
                  <a:lnTo>
                    <a:pt x="2041734" y="470120"/>
                  </a:lnTo>
                  <a:cubicBezTo>
                    <a:pt x="2041734" y="483628"/>
                    <a:pt x="2036368" y="496583"/>
                    <a:pt x="2026816" y="506135"/>
                  </a:cubicBezTo>
                  <a:cubicBezTo>
                    <a:pt x="2017264" y="515686"/>
                    <a:pt x="2004310" y="521052"/>
                    <a:pt x="1990802" y="521052"/>
                  </a:cubicBezTo>
                  <a:lnTo>
                    <a:pt x="50932" y="521052"/>
                  </a:lnTo>
                  <a:cubicBezTo>
                    <a:pt x="37424" y="521052"/>
                    <a:pt x="24469" y="515686"/>
                    <a:pt x="14918" y="506135"/>
                  </a:cubicBezTo>
                  <a:cubicBezTo>
                    <a:pt x="5366" y="496583"/>
                    <a:pt x="0" y="483628"/>
                    <a:pt x="0" y="470120"/>
                  </a:cubicBezTo>
                  <a:lnTo>
                    <a:pt x="0" y="50932"/>
                  </a:lnTo>
                  <a:cubicBezTo>
                    <a:pt x="0" y="37424"/>
                    <a:pt x="5366" y="24469"/>
                    <a:pt x="14918" y="14918"/>
                  </a:cubicBezTo>
                  <a:cubicBezTo>
                    <a:pt x="24469" y="5366"/>
                    <a:pt x="37424" y="0"/>
                    <a:pt x="50932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" name="Google Shape;164;p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14"/>
          <p:cNvSpPr txBox="1"/>
          <p:nvPr/>
        </p:nvSpPr>
        <p:spPr>
          <a:xfrm>
            <a:off x="1576689" y="485908"/>
            <a:ext cx="689002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How to Use</a:t>
            </a:r>
            <a:endParaRPr lang="en-US" sz="130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cxnSp>
        <p:nvCxnSpPr>
          <p:cNvPr id="166" name="Google Shape;166;p14"/>
          <p:cNvCxnSpPr/>
          <p:nvPr/>
        </p:nvCxnSpPr>
        <p:spPr>
          <a:xfrm>
            <a:off x="-108506" y="4891167"/>
            <a:ext cx="18508200" cy="0"/>
          </a:xfrm>
          <a:prstGeom prst="straightConnector1">
            <a:avLst/>
          </a:prstGeom>
          <a:noFill/>
          <a:ln w="19050" cap="flat" cmpd="sng">
            <a:solidFill>
              <a:srgbClr val="FFD52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7" name="Google Shape;167;p14"/>
          <p:cNvGrpSpPr/>
          <p:nvPr/>
        </p:nvGrpSpPr>
        <p:grpSpPr>
          <a:xfrm>
            <a:off x="10772082" y="-3550844"/>
            <a:ext cx="8614839" cy="8441661"/>
            <a:chOff x="0" y="0"/>
            <a:chExt cx="11486452" cy="11255548"/>
          </a:xfrm>
        </p:grpSpPr>
        <p:cxnSp>
          <p:nvCxnSpPr>
            <p:cNvPr id="168" name="Google Shape;168;p14"/>
            <p:cNvCxnSpPr/>
            <p:nvPr/>
          </p:nvCxnSpPr>
          <p:spPr>
            <a:xfrm rot="10800000">
              <a:off x="2471828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Google Shape;169;p14"/>
            <p:cNvCxnSpPr/>
            <p:nvPr/>
          </p:nvCxnSpPr>
          <p:spPr>
            <a:xfrm>
              <a:off x="0" y="10001716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0" name="Google Shape;170;p14"/>
            <p:cNvCxnSpPr/>
            <p:nvPr/>
          </p:nvCxnSpPr>
          <p:spPr>
            <a:xfrm>
              <a:off x="0" y="8959802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1" name="Google Shape;171;p14"/>
            <p:cNvCxnSpPr/>
            <p:nvPr/>
          </p:nvCxnSpPr>
          <p:spPr>
            <a:xfrm>
              <a:off x="0" y="7917888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2" name="Google Shape;172;p14"/>
            <p:cNvCxnSpPr/>
            <p:nvPr/>
          </p:nvCxnSpPr>
          <p:spPr>
            <a:xfrm>
              <a:off x="0" y="6875974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3" name="Google Shape;173;p14"/>
            <p:cNvCxnSpPr/>
            <p:nvPr/>
          </p:nvCxnSpPr>
          <p:spPr>
            <a:xfrm>
              <a:off x="0" y="5834060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4" name="Google Shape;174;p14"/>
            <p:cNvCxnSpPr/>
            <p:nvPr/>
          </p:nvCxnSpPr>
          <p:spPr>
            <a:xfrm>
              <a:off x="0" y="4792146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5" name="Google Shape;175;p14"/>
            <p:cNvCxnSpPr/>
            <p:nvPr/>
          </p:nvCxnSpPr>
          <p:spPr>
            <a:xfrm>
              <a:off x="0" y="3750232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6" name="Google Shape;176;p14"/>
            <p:cNvCxnSpPr/>
            <p:nvPr/>
          </p:nvCxnSpPr>
          <p:spPr>
            <a:xfrm>
              <a:off x="0" y="2708318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7" name="Google Shape;177;p14"/>
            <p:cNvCxnSpPr/>
            <p:nvPr/>
          </p:nvCxnSpPr>
          <p:spPr>
            <a:xfrm>
              <a:off x="0" y="1666404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8" name="Google Shape;178;p14"/>
            <p:cNvCxnSpPr/>
            <p:nvPr/>
          </p:nvCxnSpPr>
          <p:spPr>
            <a:xfrm>
              <a:off x="0" y="624491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9" name="Google Shape;179;p14"/>
            <p:cNvCxnSpPr/>
            <p:nvPr/>
          </p:nvCxnSpPr>
          <p:spPr>
            <a:xfrm rot="10800000">
              <a:off x="1242264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0" name="Google Shape;180;p14"/>
            <p:cNvCxnSpPr/>
            <p:nvPr/>
          </p:nvCxnSpPr>
          <p:spPr>
            <a:xfrm rot="10800000">
              <a:off x="3701392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1" name="Google Shape;181;p14"/>
            <p:cNvCxnSpPr/>
            <p:nvPr/>
          </p:nvCxnSpPr>
          <p:spPr>
            <a:xfrm rot="10800000">
              <a:off x="4930956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2" name="Google Shape;182;p14"/>
            <p:cNvCxnSpPr/>
            <p:nvPr/>
          </p:nvCxnSpPr>
          <p:spPr>
            <a:xfrm rot="10800000">
              <a:off x="6160520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3" name="Google Shape;183;p14"/>
            <p:cNvCxnSpPr/>
            <p:nvPr/>
          </p:nvCxnSpPr>
          <p:spPr>
            <a:xfrm rot="10800000">
              <a:off x="7390084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" name="Google Shape;184;p14"/>
            <p:cNvCxnSpPr/>
            <p:nvPr/>
          </p:nvCxnSpPr>
          <p:spPr>
            <a:xfrm rot="10800000">
              <a:off x="8619648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14"/>
            <p:cNvCxnSpPr/>
            <p:nvPr/>
          </p:nvCxnSpPr>
          <p:spPr>
            <a:xfrm rot="10800000">
              <a:off x="9849212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6" name="Google Shape;186;p14"/>
            <p:cNvCxnSpPr/>
            <p:nvPr/>
          </p:nvCxnSpPr>
          <p:spPr>
            <a:xfrm rot="10800000">
              <a:off x="11033382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187" name="Google Shape;187;p14"/>
          <p:cNvCxnSpPr/>
          <p:nvPr/>
        </p:nvCxnSpPr>
        <p:spPr>
          <a:xfrm rot="-5400000">
            <a:off x="5520659" y="5010825"/>
            <a:ext cx="10533300" cy="0"/>
          </a:xfrm>
          <a:prstGeom prst="straightConnector1">
            <a:avLst/>
          </a:prstGeom>
          <a:noFill/>
          <a:ln w="19050" cap="flat" cmpd="sng">
            <a:solidFill>
              <a:srgbClr val="FFD52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8" name="Google Shape;188;p14"/>
          <p:cNvGrpSpPr/>
          <p:nvPr/>
        </p:nvGrpSpPr>
        <p:grpSpPr>
          <a:xfrm>
            <a:off x="1122034" y="2560386"/>
            <a:ext cx="9328160" cy="3303088"/>
            <a:chOff x="0" y="-57150"/>
            <a:chExt cx="2456799" cy="869950"/>
          </a:xfrm>
        </p:grpSpPr>
        <p:sp>
          <p:nvSpPr>
            <p:cNvPr id="189" name="Google Shape;189;p14"/>
            <p:cNvSpPr/>
            <p:nvPr/>
          </p:nvSpPr>
          <p:spPr>
            <a:xfrm>
              <a:off x="0" y="0"/>
              <a:ext cx="2456799" cy="521052"/>
            </a:xfrm>
            <a:custGeom>
              <a:avLst/>
              <a:gdLst/>
              <a:ahLst/>
              <a:cxnLst/>
              <a:rect l="l" t="t" r="r" b="b"/>
              <a:pathLst>
                <a:path w="2456799" h="521052" extrusionOk="0">
                  <a:moveTo>
                    <a:pt x="42328" y="0"/>
                  </a:moveTo>
                  <a:lnTo>
                    <a:pt x="2414472" y="0"/>
                  </a:lnTo>
                  <a:cubicBezTo>
                    <a:pt x="2425698" y="0"/>
                    <a:pt x="2436464" y="4459"/>
                    <a:pt x="2444402" y="12397"/>
                  </a:cubicBezTo>
                  <a:cubicBezTo>
                    <a:pt x="2452340" y="20335"/>
                    <a:pt x="2456799" y="31102"/>
                    <a:pt x="2456799" y="42328"/>
                  </a:cubicBezTo>
                  <a:lnTo>
                    <a:pt x="2456799" y="478725"/>
                  </a:lnTo>
                  <a:cubicBezTo>
                    <a:pt x="2456799" y="502102"/>
                    <a:pt x="2437849" y="521052"/>
                    <a:pt x="2414472" y="521052"/>
                  </a:cubicBezTo>
                  <a:lnTo>
                    <a:pt x="42328" y="521052"/>
                  </a:lnTo>
                  <a:cubicBezTo>
                    <a:pt x="18951" y="521052"/>
                    <a:pt x="0" y="502102"/>
                    <a:pt x="0" y="478725"/>
                  </a:cubicBezTo>
                  <a:lnTo>
                    <a:pt x="0" y="42328"/>
                  </a:lnTo>
                  <a:cubicBezTo>
                    <a:pt x="0" y="18951"/>
                    <a:pt x="18951" y="0"/>
                    <a:pt x="42328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14"/>
          <p:cNvGrpSpPr/>
          <p:nvPr/>
        </p:nvGrpSpPr>
        <p:grpSpPr>
          <a:xfrm>
            <a:off x="9288524" y="252695"/>
            <a:ext cx="3367570" cy="3303088"/>
            <a:chOff x="0" y="-289322"/>
            <a:chExt cx="4490093" cy="4404117"/>
          </a:xfrm>
        </p:grpSpPr>
        <p:grpSp>
          <p:nvGrpSpPr>
            <p:cNvPr id="192" name="Google Shape;192;p14"/>
            <p:cNvGrpSpPr/>
            <p:nvPr/>
          </p:nvGrpSpPr>
          <p:grpSpPr>
            <a:xfrm>
              <a:off x="0" y="-289322"/>
              <a:ext cx="4490093" cy="4404117"/>
              <a:chOff x="0" y="-57150"/>
              <a:chExt cx="886932" cy="869950"/>
            </a:xfrm>
          </p:grpSpPr>
          <p:sp>
            <p:nvSpPr>
              <p:cNvPr id="193" name="Google Shape;193;p14"/>
              <p:cNvSpPr/>
              <p:nvPr/>
            </p:nvSpPr>
            <p:spPr>
              <a:xfrm>
                <a:off x="0" y="0"/>
                <a:ext cx="886932" cy="521052"/>
              </a:xfrm>
              <a:custGeom>
                <a:avLst/>
                <a:gdLst/>
                <a:ahLst/>
                <a:cxnLst/>
                <a:rect l="l" t="t" r="r" b="b"/>
                <a:pathLst>
                  <a:path w="886932" h="521052" extrusionOk="0">
                    <a:moveTo>
                      <a:pt x="117247" y="0"/>
                    </a:moveTo>
                    <a:lnTo>
                      <a:pt x="769685" y="0"/>
                    </a:lnTo>
                    <a:cubicBezTo>
                      <a:pt x="834439" y="0"/>
                      <a:pt x="886932" y="52493"/>
                      <a:pt x="886932" y="117247"/>
                    </a:cubicBezTo>
                    <a:lnTo>
                      <a:pt x="886932" y="403805"/>
                    </a:lnTo>
                    <a:cubicBezTo>
                      <a:pt x="886932" y="434901"/>
                      <a:pt x="874579" y="464724"/>
                      <a:pt x="852591" y="486712"/>
                    </a:cubicBezTo>
                    <a:cubicBezTo>
                      <a:pt x="830603" y="508700"/>
                      <a:pt x="800781" y="521052"/>
                      <a:pt x="769685" y="521052"/>
                    </a:cubicBezTo>
                    <a:lnTo>
                      <a:pt x="117247" y="521052"/>
                    </a:lnTo>
                    <a:cubicBezTo>
                      <a:pt x="52493" y="521052"/>
                      <a:pt x="0" y="468559"/>
                      <a:pt x="0" y="403805"/>
                    </a:cubicBezTo>
                    <a:lnTo>
                      <a:pt x="0" y="117247"/>
                    </a:lnTo>
                    <a:cubicBezTo>
                      <a:pt x="0" y="86151"/>
                      <a:pt x="12353" y="56329"/>
                      <a:pt x="34341" y="34341"/>
                    </a:cubicBezTo>
                    <a:cubicBezTo>
                      <a:pt x="56329" y="12353"/>
                      <a:pt x="86151" y="0"/>
                      <a:pt x="1172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" name="Google Shape;194;p14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5" name="Google Shape;195;p14"/>
            <p:cNvSpPr txBox="1"/>
            <p:nvPr/>
          </p:nvSpPr>
          <p:spPr>
            <a:xfrm>
              <a:off x="531279" y="8928"/>
              <a:ext cx="3427534" cy="26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0" b="0" i="0" u="none" strike="noStrike" cap="none">
                  <a:solidFill>
                    <a:srgbClr val="000000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This</a:t>
              </a:r>
              <a:endPara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sp>
        <p:nvSpPr>
          <p:cNvPr id="196" name="Google Shape;196;p14"/>
          <p:cNvSpPr/>
          <p:nvPr/>
        </p:nvSpPr>
        <p:spPr>
          <a:xfrm rot="-1835369">
            <a:off x="12915474" y="1910712"/>
            <a:ext cx="2454156" cy="2386667"/>
          </a:xfrm>
          <a:custGeom>
            <a:avLst/>
            <a:gdLst/>
            <a:ahLst/>
            <a:cxnLst/>
            <a:rect l="l" t="t" r="r" b="b"/>
            <a:pathLst>
              <a:path w="2454156" h="2386667" extrusionOk="0">
                <a:moveTo>
                  <a:pt x="0" y="0"/>
                </a:moveTo>
                <a:lnTo>
                  <a:pt x="2454156" y="0"/>
                </a:lnTo>
                <a:lnTo>
                  <a:pt x="2454156" y="2386667"/>
                </a:lnTo>
                <a:lnTo>
                  <a:pt x="0" y="2386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97" name="Google Shape;197;p14"/>
          <p:cNvSpPr/>
          <p:nvPr/>
        </p:nvSpPr>
        <p:spPr>
          <a:xfrm rot="1482566" flipH="1">
            <a:off x="16061547" y="-334972"/>
            <a:ext cx="1999240" cy="2830782"/>
          </a:xfrm>
          <a:custGeom>
            <a:avLst/>
            <a:gdLst/>
            <a:ahLst/>
            <a:cxnLst/>
            <a:rect l="l" t="t" r="r" b="b"/>
            <a:pathLst>
              <a:path w="1999240" h="2830782" extrusionOk="0">
                <a:moveTo>
                  <a:pt x="1999240" y="0"/>
                </a:moveTo>
                <a:lnTo>
                  <a:pt x="0" y="0"/>
                </a:lnTo>
                <a:lnTo>
                  <a:pt x="0" y="2830782"/>
                </a:lnTo>
                <a:lnTo>
                  <a:pt x="1999240" y="2830782"/>
                </a:lnTo>
                <a:lnTo>
                  <a:pt x="199924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198" name="Google Shape;198;p14"/>
          <p:cNvSpPr/>
          <p:nvPr/>
        </p:nvSpPr>
        <p:spPr>
          <a:xfrm rot="-1322035">
            <a:off x="16561616" y="8618466"/>
            <a:ext cx="2017104" cy="2017104"/>
          </a:xfrm>
          <a:custGeom>
            <a:avLst/>
            <a:gdLst/>
            <a:ahLst/>
            <a:cxnLst/>
            <a:rect l="l" t="t" r="r" b="b"/>
            <a:pathLst>
              <a:path w="2017104" h="2017104" extrusionOk="0">
                <a:moveTo>
                  <a:pt x="0" y="0"/>
                </a:moveTo>
                <a:lnTo>
                  <a:pt x="2017104" y="0"/>
                </a:lnTo>
                <a:lnTo>
                  <a:pt x="2017104" y="2017103"/>
                </a:lnTo>
                <a:lnTo>
                  <a:pt x="0" y="20171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99" name="Google Shape;199;p14"/>
          <p:cNvSpPr/>
          <p:nvPr/>
        </p:nvSpPr>
        <p:spPr>
          <a:xfrm rot="-1602062" flipH="1">
            <a:off x="15469259" y="4114189"/>
            <a:ext cx="2777231" cy="2058622"/>
          </a:xfrm>
          <a:custGeom>
            <a:avLst/>
            <a:gdLst/>
            <a:ahLst/>
            <a:cxnLst/>
            <a:rect l="l" t="t" r="r" b="b"/>
            <a:pathLst>
              <a:path w="2777231" h="2058622" extrusionOk="0">
                <a:moveTo>
                  <a:pt x="2777231" y="0"/>
                </a:moveTo>
                <a:lnTo>
                  <a:pt x="0" y="0"/>
                </a:lnTo>
                <a:lnTo>
                  <a:pt x="0" y="2058622"/>
                </a:lnTo>
                <a:lnTo>
                  <a:pt x="2777231" y="2058622"/>
                </a:lnTo>
                <a:lnTo>
                  <a:pt x="2777231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200" name="Google Shape;200;p14"/>
          <p:cNvSpPr/>
          <p:nvPr/>
        </p:nvSpPr>
        <p:spPr>
          <a:xfrm>
            <a:off x="-5271208" y="6185317"/>
            <a:ext cx="10481201" cy="5266804"/>
          </a:xfrm>
          <a:custGeom>
            <a:avLst/>
            <a:gdLst/>
            <a:ahLst/>
            <a:cxnLst/>
            <a:rect l="l" t="t" r="r" b="b"/>
            <a:pathLst>
              <a:path w="10481201" h="5266804" extrusionOk="0">
                <a:moveTo>
                  <a:pt x="0" y="0"/>
                </a:moveTo>
                <a:lnTo>
                  <a:pt x="10481201" y="0"/>
                </a:lnTo>
                <a:lnTo>
                  <a:pt x="10481201" y="5266804"/>
                </a:lnTo>
                <a:lnTo>
                  <a:pt x="0" y="52668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0000"/>
            </a:blip>
            <a:stretch>
              <a:fillRect/>
            </a:stretch>
          </a:blipFill>
          <a:ln>
            <a:noFill/>
          </a:ln>
        </p:spPr>
      </p:sp>
      <p:sp>
        <p:nvSpPr>
          <p:cNvPr id="201" name="Google Shape;201;p14"/>
          <p:cNvSpPr txBox="1"/>
          <p:nvPr/>
        </p:nvSpPr>
        <p:spPr>
          <a:xfrm>
            <a:off x="1028700" y="6137692"/>
            <a:ext cx="5141301" cy="348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Click on the "Google Slides" button below this presentation preview. 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Click on "Make a copy."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Start editing your presentation.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You need to sign in to your Google account.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2" name="Google Shape;202;p14"/>
          <p:cNvSpPr txBox="1"/>
          <p:nvPr/>
        </p:nvSpPr>
        <p:spPr>
          <a:xfrm>
            <a:off x="1031998" y="5358288"/>
            <a:ext cx="5141301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Google Slides</a:t>
            </a:r>
            <a:endParaRPr lang="en-US" sz="35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03" name="Google Shape;203;p14"/>
          <p:cNvSpPr txBox="1"/>
          <p:nvPr/>
        </p:nvSpPr>
        <p:spPr>
          <a:xfrm>
            <a:off x="6573349" y="6137692"/>
            <a:ext cx="5141301" cy="348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Click on the "PowerPoint" button below this presentation preview. 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Start editing your presentation.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Download and install the fonts used in this presentation as listed on the next page.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4" name="Google Shape;204;p14"/>
          <p:cNvSpPr txBox="1"/>
          <p:nvPr/>
        </p:nvSpPr>
        <p:spPr>
          <a:xfrm>
            <a:off x="6574998" y="5358288"/>
            <a:ext cx="51414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PowerPoint</a:t>
            </a:r>
            <a:endParaRPr lang="en-US" sz="35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05" name="Google Shape;205;p14"/>
          <p:cNvSpPr txBox="1"/>
          <p:nvPr/>
        </p:nvSpPr>
        <p:spPr>
          <a:xfrm>
            <a:off x="12117999" y="6137692"/>
            <a:ext cx="5141301" cy="305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Click on the "Canva" button under this presentation preview. 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Start editing your presentation.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You need to sign in to your Canva account.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6" name="Google Shape;206;p14"/>
          <p:cNvSpPr txBox="1"/>
          <p:nvPr/>
        </p:nvSpPr>
        <p:spPr>
          <a:xfrm>
            <a:off x="12117999" y="5358288"/>
            <a:ext cx="5141301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Canva</a:t>
            </a:r>
            <a:endParaRPr lang="en-US" sz="35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07" name="Google Shape;207;p14"/>
          <p:cNvSpPr txBox="1"/>
          <p:nvPr/>
        </p:nvSpPr>
        <p:spPr>
          <a:xfrm>
            <a:off x="1028700" y="2784074"/>
            <a:ext cx="951482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Presentation</a:t>
            </a:r>
            <a:endParaRPr lang="en-US" sz="130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3131"/>
            </a:gs>
            <a:gs pos="100000">
              <a:srgbClr val="FF914D"/>
            </a:gs>
          </a:gsLst>
          <a:lin ang="0" scaled="0"/>
        </a:gradFill>
        <a:effectLst/>
      </p:bgPr>
    </p:bg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" name="Google Shape;995;p32"/>
          <p:cNvGrpSpPr/>
          <p:nvPr/>
        </p:nvGrpSpPr>
        <p:grpSpPr>
          <a:xfrm rot="-5400000">
            <a:off x="-114926" y="-8495080"/>
            <a:ext cx="11434104" cy="11204252"/>
            <a:chOff x="0" y="0"/>
            <a:chExt cx="15245471" cy="14939003"/>
          </a:xfrm>
        </p:grpSpPr>
        <p:cxnSp>
          <p:nvCxnSpPr>
            <p:cNvPr id="996" name="Google Shape;996;p32"/>
            <p:cNvCxnSpPr/>
            <p:nvPr/>
          </p:nvCxnSpPr>
          <p:spPr>
            <a:xfrm rot="10800000">
              <a:off x="3280751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32"/>
            <p:cNvCxnSpPr/>
            <p:nvPr/>
          </p:nvCxnSpPr>
          <p:spPr>
            <a:xfrm>
              <a:off x="0" y="13274846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32"/>
            <p:cNvCxnSpPr/>
            <p:nvPr/>
          </p:nvCxnSpPr>
          <p:spPr>
            <a:xfrm>
              <a:off x="0" y="11891959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32"/>
            <p:cNvCxnSpPr/>
            <p:nvPr/>
          </p:nvCxnSpPr>
          <p:spPr>
            <a:xfrm>
              <a:off x="0" y="10509071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32"/>
            <p:cNvCxnSpPr/>
            <p:nvPr/>
          </p:nvCxnSpPr>
          <p:spPr>
            <a:xfrm>
              <a:off x="0" y="9126184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32"/>
            <p:cNvCxnSpPr/>
            <p:nvPr/>
          </p:nvCxnSpPr>
          <p:spPr>
            <a:xfrm>
              <a:off x="0" y="7743296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32"/>
            <p:cNvCxnSpPr/>
            <p:nvPr/>
          </p:nvCxnSpPr>
          <p:spPr>
            <a:xfrm>
              <a:off x="0" y="6360409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32"/>
            <p:cNvCxnSpPr/>
            <p:nvPr/>
          </p:nvCxnSpPr>
          <p:spPr>
            <a:xfrm>
              <a:off x="0" y="4977522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4" name="Google Shape;1004;p32"/>
            <p:cNvCxnSpPr/>
            <p:nvPr/>
          </p:nvCxnSpPr>
          <p:spPr>
            <a:xfrm>
              <a:off x="0" y="3594634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32"/>
            <p:cNvCxnSpPr/>
            <p:nvPr/>
          </p:nvCxnSpPr>
          <p:spPr>
            <a:xfrm>
              <a:off x="0" y="2211747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6" name="Google Shape;1006;p32"/>
            <p:cNvCxnSpPr/>
            <p:nvPr/>
          </p:nvCxnSpPr>
          <p:spPr>
            <a:xfrm>
              <a:off x="0" y="828859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32"/>
            <p:cNvCxnSpPr/>
            <p:nvPr/>
          </p:nvCxnSpPr>
          <p:spPr>
            <a:xfrm rot="10800000">
              <a:off x="1648803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32"/>
            <p:cNvCxnSpPr/>
            <p:nvPr/>
          </p:nvCxnSpPr>
          <p:spPr>
            <a:xfrm rot="10800000">
              <a:off x="4912698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9" name="Google Shape;1009;p32"/>
            <p:cNvCxnSpPr/>
            <p:nvPr/>
          </p:nvCxnSpPr>
          <p:spPr>
            <a:xfrm rot="10800000">
              <a:off x="6544645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32"/>
            <p:cNvCxnSpPr/>
            <p:nvPr/>
          </p:nvCxnSpPr>
          <p:spPr>
            <a:xfrm rot="10800000">
              <a:off x="8176592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1" name="Google Shape;1011;p32"/>
            <p:cNvCxnSpPr/>
            <p:nvPr/>
          </p:nvCxnSpPr>
          <p:spPr>
            <a:xfrm rot="10800000">
              <a:off x="9808539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32"/>
            <p:cNvCxnSpPr/>
            <p:nvPr/>
          </p:nvCxnSpPr>
          <p:spPr>
            <a:xfrm rot="10800000">
              <a:off x="11440487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3" name="Google Shape;1013;p32"/>
            <p:cNvCxnSpPr/>
            <p:nvPr/>
          </p:nvCxnSpPr>
          <p:spPr>
            <a:xfrm rot="10800000">
              <a:off x="13072434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32"/>
            <p:cNvCxnSpPr/>
            <p:nvPr/>
          </p:nvCxnSpPr>
          <p:spPr>
            <a:xfrm rot="10800000">
              <a:off x="14644132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15" name="Google Shape;1015;p32"/>
          <p:cNvGrpSpPr/>
          <p:nvPr/>
        </p:nvGrpSpPr>
        <p:grpSpPr>
          <a:xfrm>
            <a:off x="1133676" y="811709"/>
            <a:ext cx="6415352" cy="3303092"/>
            <a:chOff x="0" y="-57150"/>
            <a:chExt cx="1689640" cy="869950"/>
          </a:xfrm>
        </p:grpSpPr>
        <p:sp>
          <p:nvSpPr>
            <p:cNvPr id="1016" name="Google Shape;1016;p32"/>
            <p:cNvSpPr/>
            <p:nvPr/>
          </p:nvSpPr>
          <p:spPr>
            <a:xfrm>
              <a:off x="0" y="0"/>
              <a:ext cx="1689640" cy="574825"/>
            </a:xfrm>
            <a:custGeom>
              <a:avLst/>
              <a:gdLst/>
              <a:ahLst/>
              <a:cxnLst/>
              <a:rect l="l" t="t" r="r" b="b"/>
              <a:pathLst>
                <a:path w="1689640" h="574825" extrusionOk="0">
                  <a:moveTo>
                    <a:pt x="61546" y="0"/>
                  </a:moveTo>
                  <a:lnTo>
                    <a:pt x="1628094" y="0"/>
                  </a:lnTo>
                  <a:cubicBezTo>
                    <a:pt x="1644417" y="0"/>
                    <a:pt x="1660072" y="6484"/>
                    <a:pt x="1671614" y="18026"/>
                  </a:cubicBezTo>
                  <a:cubicBezTo>
                    <a:pt x="1683156" y="29568"/>
                    <a:pt x="1689640" y="45223"/>
                    <a:pt x="1689640" y="61546"/>
                  </a:cubicBezTo>
                  <a:lnTo>
                    <a:pt x="1689640" y="513279"/>
                  </a:lnTo>
                  <a:cubicBezTo>
                    <a:pt x="1689640" y="547270"/>
                    <a:pt x="1662085" y="574825"/>
                    <a:pt x="1628094" y="574825"/>
                  </a:cubicBezTo>
                  <a:lnTo>
                    <a:pt x="61546" y="574825"/>
                  </a:lnTo>
                  <a:cubicBezTo>
                    <a:pt x="27555" y="574825"/>
                    <a:pt x="0" y="547270"/>
                    <a:pt x="0" y="513279"/>
                  </a:cubicBezTo>
                  <a:lnTo>
                    <a:pt x="0" y="61546"/>
                  </a:lnTo>
                  <a:cubicBezTo>
                    <a:pt x="0" y="27555"/>
                    <a:pt x="27555" y="0"/>
                    <a:pt x="61546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3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8" name="Google Shape;1018;p32"/>
          <p:cNvSpPr txBox="1"/>
          <p:nvPr/>
        </p:nvSpPr>
        <p:spPr>
          <a:xfrm>
            <a:off x="1355841" y="1134132"/>
            <a:ext cx="5971021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Academic</a:t>
            </a:r>
            <a:endParaRPr lang="en-US" sz="130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1019" name="Google Shape;1019;p32"/>
          <p:cNvGrpSpPr/>
          <p:nvPr/>
        </p:nvGrpSpPr>
        <p:grpSpPr>
          <a:xfrm>
            <a:off x="8133306" y="811709"/>
            <a:ext cx="5761069" cy="3303092"/>
            <a:chOff x="0" y="-57150"/>
            <a:chExt cx="1517319" cy="869950"/>
          </a:xfrm>
        </p:grpSpPr>
        <p:sp>
          <p:nvSpPr>
            <p:cNvPr id="1020" name="Google Shape;1020;p32"/>
            <p:cNvSpPr/>
            <p:nvPr/>
          </p:nvSpPr>
          <p:spPr>
            <a:xfrm>
              <a:off x="0" y="0"/>
              <a:ext cx="1517319" cy="574825"/>
            </a:xfrm>
            <a:custGeom>
              <a:avLst/>
              <a:gdLst/>
              <a:ahLst/>
              <a:cxnLst/>
              <a:rect l="l" t="t" r="r" b="b"/>
              <a:pathLst>
                <a:path w="1517319" h="574825" extrusionOk="0">
                  <a:moveTo>
                    <a:pt x="68536" y="0"/>
                  </a:moveTo>
                  <a:lnTo>
                    <a:pt x="1448783" y="0"/>
                  </a:lnTo>
                  <a:cubicBezTo>
                    <a:pt x="1466960" y="0"/>
                    <a:pt x="1484392" y="7221"/>
                    <a:pt x="1497245" y="20074"/>
                  </a:cubicBezTo>
                  <a:cubicBezTo>
                    <a:pt x="1510098" y="32926"/>
                    <a:pt x="1517319" y="50359"/>
                    <a:pt x="1517319" y="68536"/>
                  </a:cubicBezTo>
                  <a:lnTo>
                    <a:pt x="1517319" y="506289"/>
                  </a:lnTo>
                  <a:cubicBezTo>
                    <a:pt x="1517319" y="524466"/>
                    <a:pt x="1510098" y="541899"/>
                    <a:pt x="1497245" y="554751"/>
                  </a:cubicBezTo>
                  <a:cubicBezTo>
                    <a:pt x="1484392" y="567604"/>
                    <a:pt x="1466960" y="574825"/>
                    <a:pt x="1448783" y="574825"/>
                  </a:cubicBezTo>
                  <a:lnTo>
                    <a:pt x="68536" y="574825"/>
                  </a:lnTo>
                  <a:cubicBezTo>
                    <a:pt x="30684" y="574825"/>
                    <a:pt x="0" y="544141"/>
                    <a:pt x="0" y="506289"/>
                  </a:cubicBezTo>
                  <a:lnTo>
                    <a:pt x="0" y="68536"/>
                  </a:lnTo>
                  <a:cubicBezTo>
                    <a:pt x="0" y="50359"/>
                    <a:pt x="7221" y="32926"/>
                    <a:pt x="20074" y="20074"/>
                  </a:cubicBezTo>
                  <a:cubicBezTo>
                    <a:pt x="32926" y="7221"/>
                    <a:pt x="50359" y="0"/>
                    <a:pt x="68536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3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2" name="Google Shape;1022;p32"/>
          <p:cNvSpPr txBox="1"/>
          <p:nvPr/>
        </p:nvSpPr>
        <p:spPr>
          <a:xfrm>
            <a:off x="8381983" y="1134132"/>
            <a:ext cx="5336013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Timeline</a:t>
            </a:r>
            <a:endParaRPr lang="en-US" sz="130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23" name="Google Shape;1023;p32"/>
          <p:cNvSpPr txBox="1"/>
          <p:nvPr/>
        </p:nvSpPr>
        <p:spPr>
          <a:xfrm>
            <a:off x="1028700" y="7613396"/>
            <a:ext cx="336492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Add a main point</a:t>
            </a:r>
            <a:endParaRPr lang="en-US" sz="35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24" name="Google Shape;1024;p32"/>
          <p:cNvSpPr txBox="1"/>
          <p:nvPr/>
        </p:nvSpPr>
        <p:spPr>
          <a:xfrm>
            <a:off x="1028700" y="8397875"/>
            <a:ext cx="3364925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Elaborate on what you want to discuss. 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25" name="Google Shape;1025;p32"/>
          <p:cNvSpPr txBox="1"/>
          <p:nvPr/>
        </p:nvSpPr>
        <p:spPr>
          <a:xfrm>
            <a:off x="5317258" y="7613396"/>
            <a:ext cx="336492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Add a main point</a:t>
            </a:r>
            <a:endParaRPr lang="en-US" sz="35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26" name="Google Shape;1026;p32"/>
          <p:cNvSpPr txBox="1"/>
          <p:nvPr/>
        </p:nvSpPr>
        <p:spPr>
          <a:xfrm>
            <a:off x="5317258" y="8397875"/>
            <a:ext cx="3364925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Elaborate on what you want to discuss. 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27" name="Google Shape;1027;p32"/>
          <p:cNvSpPr txBox="1"/>
          <p:nvPr/>
        </p:nvSpPr>
        <p:spPr>
          <a:xfrm>
            <a:off x="13894375" y="7613396"/>
            <a:ext cx="336492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Add a main point</a:t>
            </a:r>
            <a:endParaRPr lang="en-US" sz="35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28" name="Google Shape;1028;p32"/>
          <p:cNvSpPr txBox="1"/>
          <p:nvPr/>
        </p:nvSpPr>
        <p:spPr>
          <a:xfrm>
            <a:off x="13894375" y="8397875"/>
            <a:ext cx="3364925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Elaborate on what you want to discuss. 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29" name="Google Shape;1029;p32"/>
          <p:cNvSpPr txBox="1"/>
          <p:nvPr/>
        </p:nvSpPr>
        <p:spPr>
          <a:xfrm>
            <a:off x="9605817" y="7613396"/>
            <a:ext cx="336492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Add a main point</a:t>
            </a:r>
            <a:endParaRPr lang="en-US" sz="35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30" name="Google Shape;1030;p32"/>
          <p:cNvSpPr txBox="1"/>
          <p:nvPr/>
        </p:nvSpPr>
        <p:spPr>
          <a:xfrm>
            <a:off x="9605817" y="8397875"/>
            <a:ext cx="3364925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Elaborate on what you want to discuss. 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031" name="Google Shape;1031;p32"/>
          <p:cNvGrpSpPr/>
          <p:nvPr/>
        </p:nvGrpSpPr>
        <p:grpSpPr>
          <a:xfrm>
            <a:off x="0" y="5556509"/>
            <a:ext cx="18287996" cy="3303087"/>
            <a:chOff x="0" y="-57150"/>
            <a:chExt cx="4816592" cy="869950"/>
          </a:xfrm>
        </p:grpSpPr>
        <p:sp>
          <p:nvSpPr>
            <p:cNvPr id="1032" name="Google Shape;1032;p32"/>
            <p:cNvSpPr/>
            <p:nvPr/>
          </p:nvSpPr>
          <p:spPr>
            <a:xfrm>
              <a:off x="0" y="0"/>
              <a:ext cx="4816592" cy="206026"/>
            </a:xfrm>
            <a:custGeom>
              <a:avLst/>
              <a:gdLst/>
              <a:ahLst/>
              <a:cxnLst/>
              <a:rect l="l" t="t" r="r" b="b"/>
              <a:pathLst>
                <a:path w="4816592" h="206026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06026"/>
                  </a:lnTo>
                  <a:lnTo>
                    <a:pt x="0" y="2060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33" name="Google Shape;1033;p3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4" name="Google Shape;1034;p32"/>
          <p:cNvSpPr/>
          <p:nvPr/>
        </p:nvSpPr>
        <p:spPr>
          <a:xfrm>
            <a:off x="1638072" y="3988832"/>
            <a:ext cx="1292900" cy="1257345"/>
          </a:xfrm>
          <a:custGeom>
            <a:avLst/>
            <a:gdLst/>
            <a:ahLst/>
            <a:cxnLst/>
            <a:rect l="l" t="t" r="r" b="b"/>
            <a:pathLst>
              <a:path w="1292900" h="1257345" extrusionOk="0">
                <a:moveTo>
                  <a:pt x="0" y="0"/>
                </a:moveTo>
                <a:lnTo>
                  <a:pt x="1292900" y="0"/>
                </a:lnTo>
                <a:lnTo>
                  <a:pt x="1292900" y="1257345"/>
                </a:lnTo>
                <a:lnTo>
                  <a:pt x="0" y="12573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035" name="Google Shape;1035;p32"/>
          <p:cNvSpPr/>
          <p:nvPr/>
        </p:nvSpPr>
        <p:spPr>
          <a:xfrm flipH="1">
            <a:off x="6123739" y="3871848"/>
            <a:ext cx="1053241" cy="1491314"/>
          </a:xfrm>
          <a:custGeom>
            <a:avLst/>
            <a:gdLst/>
            <a:ahLst/>
            <a:cxnLst/>
            <a:rect l="l" t="t" r="r" b="b"/>
            <a:pathLst>
              <a:path w="1053241" h="1491314" extrusionOk="0">
                <a:moveTo>
                  <a:pt x="1053241" y="0"/>
                </a:moveTo>
                <a:lnTo>
                  <a:pt x="0" y="0"/>
                </a:lnTo>
                <a:lnTo>
                  <a:pt x="0" y="1491314"/>
                </a:lnTo>
                <a:lnTo>
                  <a:pt x="1053241" y="1491314"/>
                </a:lnTo>
                <a:lnTo>
                  <a:pt x="1053241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1036" name="Google Shape;1036;p32"/>
          <p:cNvSpPr/>
          <p:nvPr/>
        </p:nvSpPr>
        <p:spPr>
          <a:xfrm>
            <a:off x="14675846" y="4005918"/>
            <a:ext cx="1223174" cy="1223174"/>
          </a:xfrm>
          <a:custGeom>
            <a:avLst/>
            <a:gdLst/>
            <a:ahLst/>
            <a:cxnLst/>
            <a:rect l="l" t="t" r="r" b="b"/>
            <a:pathLst>
              <a:path w="1223174" h="1223174" extrusionOk="0">
                <a:moveTo>
                  <a:pt x="0" y="0"/>
                </a:moveTo>
                <a:lnTo>
                  <a:pt x="1223174" y="0"/>
                </a:lnTo>
                <a:lnTo>
                  <a:pt x="1223174" y="1223174"/>
                </a:lnTo>
                <a:lnTo>
                  <a:pt x="0" y="12231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037" name="Google Shape;1037;p32"/>
          <p:cNvSpPr/>
          <p:nvPr/>
        </p:nvSpPr>
        <p:spPr>
          <a:xfrm flipH="1">
            <a:off x="10141146" y="3988832"/>
            <a:ext cx="1696250" cy="1257345"/>
          </a:xfrm>
          <a:custGeom>
            <a:avLst/>
            <a:gdLst/>
            <a:ahLst/>
            <a:cxnLst/>
            <a:rect l="l" t="t" r="r" b="b"/>
            <a:pathLst>
              <a:path w="1696250" h="1257345" extrusionOk="0">
                <a:moveTo>
                  <a:pt x="1696250" y="0"/>
                </a:moveTo>
                <a:lnTo>
                  <a:pt x="0" y="0"/>
                </a:lnTo>
                <a:lnTo>
                  <a:pt x="0" y="1257345"/>
                </a:lnTo>
                <a:lnTo>
                  <a:pt x="1696250" y="1257345"/>
                </a:lnTo>
                <a:lnTo>
                  <a:pt x="169625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cxnSp>
        <p:nvCxnSpPr>
          <p:cNvPr id="1038" name="Google Shape;1038;p32"/>
          <p:cNvCxnSpPr/>
          <p:nvPr/>
        </p:nvCxnSpPr>
        <p:spPr>
          <a:xfrm rot="10800000">
            <a:off x="2294047" y="5363162"/>
            <a:ext cx="0" cy="1650671"/>
          </a:xfrm>
          <a:prstGeom prst="straightConnector1">
            <a:avLst/>
          </a:prstGeom>
          <a:noFill/>
          <a:ln w="19050" cap="flat" cmpd="sng">
            <a:solidFill>
              <a:srgbClr val="FFD52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9" name="Google Shape;1039;p32"/>
          <p:cNvCxnSpPr/>
          <p:nvPr/>
        </p:nvCxnSpPr>
        <p:spPr>
          <a:xfrm rot="10800000">
            <a:off x="6766075" y="5363162"/>
            <a:ext cx="0" cy="1650671"/>
          </a:xfrm>
          <a:prstGeom prst="straightConnector1">
            <a:avLst/>
          </a:prstGeom>
          <a:noFill/>
          <a:ln w="19050" cap="flat" cmpd="sng">
            <a:solidFill>
              <a:srgbClr val="FFD52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0" name="Google Shape;1040;p32"/>
          <p:cNvCxnSpPr/>
          <p:nvPr/>
        </p:nvCxnSpPr>
        <p:spPr>
          <a:xfrm rot="10800000">
            <a:off x="11238103" y="5363162"/>
            <a:ext cx="0" cy="1650671"/>
          </a:xfrm>
          <a:prstGeom prst="straightConnector1">
            <a:avLst/>
          </a:prstGeom>
          <a:noFill/>
          <a:ln w="19050" cap="flat" cmpd="sng">
            <a:solidFill>
              <a:srgbClr val="FFD52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1" name="Google Shape;1041;p32"/>
          <p:cNvCxnSpPr/>
          <p:nvPr/>
        </p:nvCxnSpPr>
        <p:spPr>
          <a:xfrm rot="10800000">
            <a:off x="15296958" y="5363162"/>
            <a:ext cx="0" cy="1650671"/>
          </a:xfrm>
          <a:prstGeom prst="straightConnector1">
            <a:avLst/>
          </a:prstGeom>
          <a:noFill/>
          <a:ln w="19050" cap="flat" cmpd="sng">
            <a:solidFill>
              <a:srgbClr val="FFD52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2" name="Google Shape;1042;p32"/>
          <p:cNvSpPr/>
          <p:nvPr/>
        </p:nvSpPr>
        <p:spPr>
          <a:xfrm rot="-3404558">
            <a:off x="13862779" y="-887590"/>
            <a:ext cx="5564792" cy="4305757"/>
          </a:xfrm>
          <a:custGeom>
            <a:avLst/>
            <a:gdLst/>
            <a:ahLst/>
            <a:cxnLst/>
            <a:rect l="l" t="t" r="r" b="b"/>
            <a:pathLst>
              <a:path w="5564792" h="4305757" extrusionOk="0">
                <a:moveTo>
                  <a:pt x="0" y="0"/>
                </a:moveTo>
                <a:lnTo>
                  <a:pt x="5564792" y="0"/>
                </a:lnTo>
                <a:lnTo>
                  <a:pt x="5564792" y="4305758"/>
                </a:lnTo>
                <a:lnTo>
                  <a:pt x="0" y="43057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043" name="Google Shape;1043;p32"/>
          <p:cNvSpPr/>
          <p:nvPr/>
        </p:nvSpPr>
        <p:spPr>
          <a:xfrm rot="-5024147">
            <a:off x="16610575" y="8212546"/>
            <a:ext cx="3354850" cy="2964849"/>
          </a:xfrm>
          <a:custGeom>
            <a:avLst/>
            <a:gdLst/>
            <a:ahLst/>
            <a:cxnLst/>
            <a:rect l="l" t="t" r="r" b="b"/>
            <a:pathLst>
              <a:path w="3354850" h="2964849" extrusionOk="0">
                <a:moveTo>
                  <a:pt x="0" y="0"/>
                </a:moveTo>
                <a:lnTo>
                  <a:pt x="3354850" y="0"/>
                </a:lnTo>
                <a:lnTo>
                  <a:pt x="3354850" y="2964849"/>
                </a:lnTo>
                <a:lnTo>
                  <a:pt x="0" y="29648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</p:sp>
      <p:sp>
        <p:nvSpPr>
          <p:cNvPr id="1044" name="Google Shape;1044;p32"/>
          <p:cNvSpPr/>
          <p:nvPr/>
        </p:nvSpPr>
        <p:spPr>
          <a:xfrm rot="-354411">
            <a:off x="-4906" y="-36863"/>
            <a:ext cx="2067211" cy="2038787"/>
          </a:xfrm>
          <a:custGeom>
            <a:avLst/>
            <a:gdLst/>
            <a:ahLst/>
            <a:cxnLst/>
            <a:rect l="l" t="t" r="r" b="b"/>
            <a:pathLst>
              <a:path w="2067211" h="2038787" extrusionOk="0">
                <a:moveTo>
                  <a:pt x="0" y="0"/>
                </a:moveTo>
                <a:lnTo>
                  <a:pt x="2067212" y="0"/>
                </a:lnTo>
                <a:lnTo>
                  <a:pt x="2067212" y="2038788"/>
                </a:lnTo>
                <a:lnTo>
                  <a:pt x="0" y="2038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3131"/>
            </a:gs>
            <a:gs pos="100000">
              <a:srgbClr val="FF914D"/>
            </a:gs>
          </a:gsLst>
          <a:lin ang="0" scaled="0"/>
        </a:gradFill>
        <a:effectLst/>
      </p:bgPr>
    </p:bg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33"/>
          <p:cNvSpPr/>
          <p:nvPr/>
        </p:nvSpPr>
        <p:spPr>
          <a:xfrm flipH="1">
            <a:off x="-1530091" y="-2443085"/>
            <a:ext cx="10660578" cy="7586585"/>
          </a:xfrm>
          <a:custGeom>
            <a:avLst/>
            <a:gdLst/>
            <a:ahLst/>
            <a:cxnLst/>
            <a:rect l="l" t="t" r="r" b="b"/>
            <a:pathLst>
              <a:path w="10660578" h="7586585" extrusionOk="0">
                <a:moveTo>
                  <a:pt x="10660577" y="0"/>
                </a:moveTo>
                <a:lnTo>
                  <a:pt x="0" y="0"/>
                </a:lnTo>
                <a:lnTo>
                  <a:pt x="0" y="7586585"/>
                </a:lnTo>
                <a:lnTo>
                  <a:pt x="10660577" y="7586585"/>
                </a:lnTo>
                <a:lnTo>
                  <a:pt x="10660577" y="0"/>
                </a:lnTo>
                <a:close/>
              </a:path>
            </a:pathLst>
          </a:custGeom>
          <a:blipFill rotWithShape="1">
            <a:blip r:embed="rId1">
              <a:alphaModFix amt="50000"/>
            </a:blip>
            <a:stretch>
              <a:fillRect l="-2197" t="-34961" r="-2198"/>
            </a:stretch>
          </a:blipFill>
          <a:ln>
            <a:noFill/>
          </a:ln>
        </p:spPr>
      </p:sp>
      <p:sp>
        <p:nvSpPr>
          <p:cNvPr id="1050" name="Google Shape;1050;p33"/>
          <p:cNvSpPr txBox="1"/>
          <p:nvPr/>
        </p:nvSpPr>
        <p:spPr>
          <a:xfrm>
            <a:off x="1689290" y="1577937"/>
            <a:ext cx="4646034" cy="15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What are you doing well? 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1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What sets you apart?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1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What are your good qualities?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051" name="Google Shape;1051;p33"/>
          <p:cNvGrpSpPr/>
          <p:nvPr/>
        </p:nvGrpSpPr>
        <p:grpSpPr>
          <a:xfrm rot="-5400000">
            <a:off x="-9832568" y="5420351"/>
            <a:ext cx="11434104" cy="11204252"/>
            <a:chOff x="0" y="0"/>
            <a:chExt cx="15245471" cy="14939003"/>
          </a:xfrm>
        </p:grpSpPr>
        <p:cxnSp>
          <p:nvCxnSpPr>
            <p:cNvPr id="1052" name="Google Shape;1052;p33"/>
            <p:cNvCxnSpPr/>
            <p:nvPr/>
          </p:nvCxnSpPr>
          <p:spPr>
            <a:xfrm rot="10800000">
              <a:off x="3280751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33"/>
            <p:cNvCxnSpPr/>
            <p:nvPr/>
          </p:nvCxnSpPr>
          <p:spPr>
            <a:xfrm>
              <a:off x="0" y="13274846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33"/>
            <p:cNvCxnSpPr/>
            <p:nvPr/>
          </p:nvCxnSpPr>
          <p:spPr>
            <a:xfrm>
              <a:off x="0" y="11891959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33"/>
            <p:cNvCxnSpPr/>
            <p:nvPr/>
          </p:nvCxnSpPr>
          <p:spPr>
            <a:xfrm>
              <a:off x="0" y="10509071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33"/>
            <p:cNvCxnSpPr/>
            <p:nvPr/>
          </p:nvCxnSpPr>
          <p:spPr>
            <a:xfrm>
              <a:off x="0" y="9126184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33"/>
            <p:cNvCxnSpPr/>
            <p:nvPr/>
          </p:nvCxnSpPr>
          <p:spPr>
            <a:xfrm>
              <a:off x="0" y="7743296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33"/>
            <p:cNvCxnSpPr/>
            <p:nvPr/>
          </p:nvCxnSpPr>
          <p:spPr>
            <a:xfrm>
              <a:off x="0" y="6360409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33"/>
            <p:cNvCxnSpPr/>
            <p:nvPr/>
          </p:nvCxnSpPr>
          <p:spPr>
            <a:xfrm>
              <a:off x="0" y="4977522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33"/>
            <p:cNvCxnSpPr/>
            <p:nvPr/>
          </p:nvCxnSpPr>
          <p:spPr>
            <a:xfrm>
              <a:off x="0" y="3594634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33"/>
            <p:cNvCxnSpPr/>
            <p:nvPr/>
          </p:nvCxnSpPr>
          <p:spPr>
            <a:xfrm>
              <a:off x="0" y="2211747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33"/>
            <p:cNvCxnSpPr/>
            <p:nvPr/>
          </p:nvCxnSpPr>
          <p:spPr>
            <a:xfrm>
              <a:off x="0" y="828859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33"/>
            <p:cNvCxnSpPr/>
            <p:nvPr/>
          </p:nvCxnSpPr>
          <p:spPr>
            <a:xfrm rot="10800000">
              <a:off x="1648803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33"/>
            <p:cNvCxnSpPr/>
            <p:nvPr/>
          </p:nvCxnSpPr>
          <p:spPr>
            <a:xfrm rot="10800000">
              <a:off x="4912698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33"/>
            <p:cNvCxnSpPr/>
            <p:nvPr/>
          </p:nvCxnSpPr>
          <p:spPr>
            <a:xfrm rot="10800000">
              <a:off x="6544645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33"/>
            <p:cNvCxnSpPr/>
            <p:nvPr/>
          </p:nvCxnSpPr>
          <p:spPr>
            <a:xfrm rot="10800000">
              <a:off x="8176592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33"/>
            <p:cNvCxnSpPr/>
            <p:nvPr/>
          </p:nvCxnSpPr>
          <p:spPr>
            <a:xfrm rot="10800000">
              <a:off x="9808539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33"/>
            <p:cNvCxnSpPr/>
            <p:nvPr/>
          </p:nvCxnSpPr>
          <p:spPr>
            <a:xfrm rot="10800000">
              <a:off x="11440487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33"/>
            <p:cNvCxnSpPr/>
            <p:nvPr/>
          </p:nvCxnSpPr>
          <p:spPr>
            <a:xfrm rot="10800000">
              <a:off x="13072434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33"/>
            <p:cNvCxnSpPr/>
            <p:nvPr/>
          </p:nvCxnSpPr>
          <p:spPr>
            <a:xfrm rot="10800000">
              <a:off x="14644132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71" name="Google Shape;1071;p33"/>
          <p:cNvSpPr txBox="1"/>
          <p:nvPr/>
        </p:nvSpPr>
        <p:spPr>
          <a:xfrm>
            <a:off x="1689290" y="7992401"/>
            <a:ext cx="5815025" cy="15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Where do you need to improve? 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Are resources adequate? 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What do others do better than you?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072" name="Google Shape;1072;p33"/>
          <p:cNvGrpSpPr/>
          <p:nvPr/>
        </p:nvGrpSpPr>
        <p:grpSpPr>
          <a:xfrm rot="-5400000">
            <a:off x="15881122" y="-6023278"/>
            <a:ext cx="11434104" cy="11204252"/>
            <a:chOff x="0" y="0"/>
            <a:chExt cx="15245471" cy="14939003"/>
          </a:xfrm>
        </p:grpSpPr>
        <p:cxnSp>
          <p:nvCxnSpPr>
            <p:cNvPr id="1073" name="Google Shape;1073;p33"/>
            <p:cNvCxnSpPr/>
            <p:nvPr/>
          </p:nvCxnSpPr>
          <p:spPr>
            <a:xfrm rot="10800000">
              <a:off x="3280751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33"/>
            <p:cNvCxnSpPr/>
            <p:nvPr/>
          </p:nvCxnSpPr>
          <p:spPr>
            <a:xfrm>
              <a:off x="0" y="13274846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5" name="Google Shape;1075;p33"/>
            <p:cNvCxnSpPr/>
            <p:nvPr/>
          </p:nvCxnSpPr>
          <p:spPr>
            <a:xfrm>
              <a:off x="0" y="11891959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6" name="Google Shape;1076;p33"/>
            <p:cNvCxnSpPr/>
            <p:nvPr/>
          </p:nvCxnSpPr>
          <p:spPr>
            <a:xfrm>
              <a:off x="0" y="10509071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7" name="Google Shape;1077;p33"/>
            <p:cNvCxnSpPr/>
            <p:nvPr/>
          </p:nvCxnSpPr>
          <p:spPr>
            <a:xfrm>
              <a:off x="0" y="9126184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8" name="Google Shape;1078;p33"/>
            <p:cNvCxnSpPr/>
            <p:nvPr/>
          </p:nvCxnSpPr>
          <p:spPr>
            <a:xfrm>
              <a:off x="0" y="7743296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9" name="Google Shape;1079;p33"/>
            <p:cNvCxnSpPr/>
            <p:nvPr/>
          </p:nvCxnSpPr>
          <p:spPr>
            <a:xfrm>
              <a:off x="0" y="6360409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33"/>
            <p:cNvCxnSpPr/>
            <p:nvPr/>
          </p:nvCxnSpPr>
          <p:spPr>
            <a:xfrm>
              <a:off x="0" y="4977522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1" name="Google Shape;1081;p33"/>
            <p:cNvCxnSpPr/>
            <p:nvPr/>
          </p:nvCxnSpPr>
          <p:spPr>
            <a:xfrm>
              <a:off x="0" y="3594634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33"/>
            <p:cNvCxnSpPr/>
            <p:nvPr/>
          </p:nvCxnSpPr>
          <p:spPr>
            <a:xfrm>
              <a:off x="0" y="2211747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3" name="Google Shape;1083;p33"/>
            <p:cNvCxnSpPr/>
            <p:nvPr/>
          </p:nvCxnSpPr>
          <p:spPr>
            <a:xfrm>
              <a:off x="0" y="828859"/>
              <a:ext cx="15245471" cy="0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33"/>
            <p:cNvCxnSpPr/>
            <p:nvPr/>
          </p:nvCxnSpPr>
          <p:spPr>
            <a:xfrm rot="10800000">
              <a:off x="1648803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5" name="Google Shape;1085;p33"/>
            <p:cNvCxnSpPr/>
            <p:nvPr/>
          </p:nvCxnSpPr>
          <p:spPr>
            <a:xfrm rot="10800000">
              <a:off x="4912698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33"/>
            <p:cNvCxnSpPr/>
            <p:nvPr/>
          </p:nvCxnSpPr>
          <p:spPr>
            <a:xfrm rot="10800000">
              <a:off x="6544645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7" name="Google Shape;1087;p33"/>
            <p:cNvCxnSpPr/>
            <p:nvPr/>
          </p:nvCxnSpPr>
          <p:spPr>
            <a:xfrm rot="10800000">
              <a:off x="8176592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33"/>
            <p:cNvCxnSpPr/>
            <p:nvPr/>
          </p:nvCxnSpPr>
          <p:spPr>
            <a:xfrm rot="10800000">
              <a:off x="9808539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9" name="Google Shape;1089;p33"/>
            <p:cNvCxnSpPr/>
            <p:nvPr/>
          </p:nvCxnSpPr>
          <p:spPr>
            <a:xfrm rot="10800000">
              <a:off x="11440487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33"/>
            <p:cNvCxnSpPr/>
            <p:nvPr/>
          </p:nvCxnSpPr>
          <p:spPr>
            <a:xfrm rot="10800000">
              <a:off x="13072434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33"/>
            <p:cNvCxnSpPr/>
            <p:nvPr/>
          </p:nvCxnSpPr>
          <p:spPr>
            <a:xfrm rot="10800000">
              <a:off x="14644132" y="0"/>
              <a:ext cx="0" cy="14939003"/>
            </a:xfrm>
            <a:prstGeom prst="straightConnector1">
              <a:avLst/>
            </a:prstGeom>
            <a:noFill/>
            <a:ln w="337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92" name="Google Shape;1092;p33"/>
          <p:cNvSpPr txBox="1"/>
          <p:nvPr/>
        </p:nvSpPr>
        <p:spPr>
          <a:xfrm>
            <a:off x="11972925" y="1577937"/>
            <a:ext cx="4411893" cy="15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What are your goals? 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1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Are demands shifting? 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1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How can it be improved?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93" name="Google Shape;1093;p33"/>
          <p:cNvSpPr/>
          <p:nvPr/>
        </p:nvSpPr>
        <p:spPr>
          <a:xfrm>
            <a:off x="9172575" y="5295900"/>
            <a:ext cx="10660578" cy="7586585"/>
          </a:xfrm>
          <a:custGeom>
            <a:avLst/>
            <a:gdLst/>
            <a:ahLst/>
            <a:cxnLst/>
            <a:rect l="l" t="t" r="r" b="b"/>
            <a:pathLst>
              <a:path w="10660578" h="7586585" extrusionOk="0">
                <a:moveTo>
                  <a:pt x="0" y="0"/>
                </a:moveTo>
                <a:lnTo>
                  <a:pt x="10660578" y="0"/>
                </a:lnTo>
                <a:lnTo>
                  <a:pt x="10660578" y="7586585"/>
                </a:lnTo>
                <a:lnTo>
                  <a:pt x="0" y="7586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>
              <a:alphaModFix amt="50000"/>
            </a:blip>
            <a:stretch>
              <a:fillRect l="-2197" t="-34961" r="-2198"/>
            </a:stretch>
          </a:blipFill>
          <a:ln>
            <a:noFill/>
          </a:ln>
        </p:spPr>
      </p:sp>
      <p:sp>
        <p:nvSpPr>
          <p:cNvPr id="1094" name="Google Shape;1094;p33"/>
          <p:cNvSpPr txBox="1"/>
          <p:nvPr/>
        </p:nvSpPr>
        <p:spPr>
          <a:xfrm>
            <a:off x="11972925" y="7992401"/>
            <a:ext cx="5861147" cy="15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What are the blockers you're facing? 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1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What are factors outside of your control?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095" name="Google Shape;1095;p33"/>
          <p:cNvCxnSpPr/>
          <p:nvPr/>
        </p:nvCxnSpPr>
        <p:spPr>
          <a:xfrm rot="10800000">
            <a:off x="9153525" y="-123185"/>
            <a:ext cx="0" cy="10533370"/>
          </a:xfrm>
          <a:prstGeom prst="straightConnector1">
            <a:avLst/>
          </a:prstGeom>
          <a:noFill/>
          <a:ln w="19050" cap="flat" cmpd="sng">
            <a:solidFill>
              <a:srgbClr val="FFD52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6" name="Google Shape;1096;p33"/>
          <p:cNvCxnSpPr/>
          <p:nvPr/>
        </p:nvCxnSpPr>
        <p:spPr>
          <a:xfrm>
            <a:off x="-92221" y="5295900"/>
            <a:ext cx="18445415" cy="0"/>
          </a:xfrm>
          <a:prstGeom prst="straightConnector1">
            <a:avLst/>
          </a:prstGeom>
          <a:noFill/>
          <a:ln w="19050" cap="flat" cmpd="sng">
            <a:solidFill>
              <a:srgbClr val="FFD52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97" name="Google Shape;1097;p33"/>
          <p:cNvGrpSpPr/>
          <p:nvPr/>
        </p:nvGrpSpPr>
        <p:grpSpPr>
          <a:xfrm>
            <a:off x="4255624" y="3954921"/>
            <a:ext cx="9749724" cy="3303092"/>
            <a:chOff x="0" y="-57150"/>
            <a:chExt cx="2567829" cy="869950"/>
          </a:xfrm>
        </p:grpSpPr>
        <p:sp>
          <p:nvSpPr>
            <p:cNvPr id="1098" name="Google Shape;1098;p33"/>
            <p:cNvSpPr/>
            <p:nvPr/>
          </p:nvSpPr>
          <p:spPr>
            <a:xfrm>
              <a:off x="0" y="0"/>
              <a:ext cx="2567829" cy="574825"/>
            </a:xfrm>
            <a:custGeom>
              <a:avLst/>
              <a:gdLst/>
              <a:ahLst/>
              <a:cxnLst/>
              <a:rect l="l" t="t" r="r" b="b"/>
              <a:pathLst>
                <a:path w="2567829" h="574825" extrusionOk="0">
                  <a:moveTo>
                    <a:pt x="40497" y="0"/>
                  </a:moveTo>
                  <a:lnTo>
                    <a:pt x="2527331" y="0"/>
                  </a:lnTo>
                  <a:cubicBezTo>
                    <a:pt x="2549697" y="0"/>
                    <a:pt x="2567829" y="18131"/>
                    <a:pt x="2567829" y="40497"/>
                  </a:cubicBezTo>
                  <a:lnTo>
                    <a:pt x="2567829" y="534328"/>
                  </a:lnTo>
                  <a:cubicBezTo>
                    <a:pt x="2567829" y="545068"/>
                    <a:pt x="2563562" y="555369"/>
                    <a:pt x="2555967" y="562964"/>
                  </a:cubicBezTo>
                  <a:cubicBezTo>
                    <a:pt x="2548372" y="570558"/>
                    <a:pt x="2538072" y="574825"/>
                    <a:pt x="2527331" y="574825"/>
                  </a:cubicBezTo>
                  <a:lnTo>
                    <a:pt x="40497" y="574825"/>
                  </a:lnTo>
                  <a:cubicBezTo>
                    <a:pt x="18131" y="574825"/>
                    <a:pt x="0" y="556694"/>
                    <a:pt x="0" y="534328"/>
                  </a:cubicBezTo>
                  <a:lnTo>
                    <a:pt x="0" y="40497"/>
                  </a:lnTo>
                  <a:cubicBezTo>
                    <a:pt x="0" y="29757"/>
                    <a:pt x="4267" y="19456"/>
                    <a:pt x="11861" y="11861"/>
                  </a:cubicBezTo>
                  <a:cubicBezTo>
                    <a:pt x="19456" y="4267"/>
                    <a:pt x="29757" y="0"/>
                    <a:pt x="404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0" name="Google Shape;1100;p33"/>
          <p:cNvSpPr txBox="1"/>
          <p:nvPr/>
        </p:nvSpPr>
        <p:spPr>
          <a:xfrm>
            <a:off x="4596803" y="4319587"/>
            <a:ext cx="9132494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SWOT ANALYSIS</a:t>
            </a:r>
            <a:endParaRPr lang="en-US" sz="130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1101" name="Google Shape;1101;p33"/>
          <p:cNvGrpSpPr/>
          <p:nvPr/>
        </p:nvGrpSpPr>
        <p:grpSpPr>
          <a:xfrm>
            <a:off x="1689290" y="420582"/>
            <a:ext cx="3227624" cy="3303087"/>
            <a:chOff x="0" y="-57150"/>
            <a:chExt cx="850074" cy="869950"/>
          </a:xfrm>
        </p:grpSpPr>
        <p:sp>
          <p:nvSpPr>
            <p:cNvPr id="1102" name="Google Shape;1102;p33"/>
            <p:cNvSpPr/>
            <p:nvPr/>
          </p:nvSpPr>
          <p:spPr>
            <a:xfrm>
              <a:off x="0" y="0"/>
              <a:ext cx="850074" cy="206026"/>
            </a:xfrm>
            <a:custGeom>
              <a:avLst/>
              <a:gdLst/>
              <a:ahLst/>
              <a:cxnLst/>
              <a:rect l="l" t="t" r="r" b="b"/>
              <a:pathLst>
                <a:path w="850074" h="206026" extrusionOk="0">
                  <a:moveTo>
                    <a:pt x="0" y="0"/>
                  </a:moveTo>
                  <a:lnTo>
                    <a:pt x="850074" y="0"/>
                  </a:lnTo>
                  <a:lnTo>
                    <a:pt x="850074" y="206026"/>
                  </a:lnTo>
                  <a:lnTo>
                    <a:pt x="0" y="2060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103" name="Google Shape;1103;p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4" name="Google Shape;1104;p33"/>
          <p:cNvSpPr txBox="1"/>
          <p:nvPr/>
        </p:nvSpPr>
        <p:spPr>
          <a:xfrm>
            <a:off x="1893206" y="776288"/>
            <a:ext cx="302370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STRENGTHS</a:t>
            </a:r>
            <a:endParaRPr lang="en-US" sz="3500" b="0" i="0" u="none" strike="noStrike" cap="none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1105" name="Google Shape;1105;p33"/>
          <p:cNvGrpSpPr/>
          <p:nvPr/>
        </p:nvGrpSpPr>
        <p:grpSpPr>
          <a:xfrm>
            <a:off x="1689290" y="6707406"/>
            <a:ext cx="3227624" cy="3303087"/>
            <a:chOff x="0" y="-57150"/>
            <a:chExt cx="850074" cy="869950"/>
          </a:xfrm>
        </p:grpSpPr>
        <p:sp>
          <p:nvSpPr>
            <p:cNvPr id="1106" name="Google Shape;1106;p33"/>
            <p:cNvSpPr/>
            <p:nvPr/>
          </p:nvSpPr>
          <p:spPr>
            <a:xfrm>
              <a:off x="0" y="0"/>
              <a:ext cx="850074" cy="206026"/>
            </a:xfrm>
            <a:custGeom>
              <a:avLst/>
              <a:gdLst/>
              <a:ahLst/>
              <a:cxnLst/>
              <a:rect l="l" t="t" r="r" b="b"/>
              <a:pathLst>
                <a:path w="850074" h="206026" extrusionOk="0">
                  <a:moveTo>
                    <a:pt x="0" y="0"/>
                  </a:moveTo>
                  <a:lnTo>
                    <a:pt x="850074" y="0"/>
                  </a:lnTo>
                  <a:lnTo>
                    <a:pt x="850074" y="206026"/>
                  </a:lnTo>
                  <a:lnTo>
                    <a:pt x="0" y="2060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107" name="Google Shape;1107;p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8" name="Google Shape;1108;p33"/>
          <p:cNvSpPr txBox="1"/>
          <p:nvPr/>
        </p:nvSpPr>
        <p:spPr>
          <a:xfrm>
            <a:off x="1893206" y="7063111"/>
            <a:ext cx="302370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WEAKNESSES</a:t>
            </a:r>
            <a:endParaRPr lang="en-US" sz="3500" b="0" i="0" u="none" strike="noStrike" cap="none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1109" name="Google Shape;1109;p33"/>
          <p:cNvGrpSpPr/>
          <p:nvPr/>
        </p:nvGrpSpPr>
        <p:grpSpPr>
          <a:xfrm>
            <a:off x="11972925" y="420582"/>
            <a:ext cx="3227624" cy="3303087"/>
            <a:chOff x="0" y="-57150"/>
            <a:chExt cx="850074" cy="869950"/>
          </a:xfrm>
        </p:grpSpPr>
        <p:sp>
          <p:nvSpPr>
            <p:cNvPr id="1110" name="Google Shape;1110;p33"/>
            <p:cNvSpPr/>
            <p:nvPr/>
          </p:nvSpPr>
          <p:spPr>
            <a:xfrm>
              <a:off x="0" y="0"/>
              <a:ext cx="850074" cy="206026"/>
            </a:xfrm>
            <a:custGeom>
              <a:avLst/>
              <a:gdLst/>
              <a:ahLst/>
              <a:cxnLst/>
              <a:rect l="l" t="t" r="r" b="b"/>
              <a:pathLst>
                <a:path w="850074" h="206026" extrusionOk="0">
                  <a:moveTo>
                    <a:pt x="0" y="0"/>
                  </a:moveTo>
                  <a:lnTo>
                    <a:pt x="850074" y="0"/>
                  </a:lnTo>
                  <a:lnTo>
                    <a:pt x="850074" y="206026"/>
                  </a:lnTo>
                  <a:lnTo>
                    <a:pt x="0" y="2060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111" name="Google Shape;1111;p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2" name="Google Shape;1112;p33"/>
          <p:cNvSpPr txBox="1"/>
          <p:nvPr/>
        </p:nvSpPr>
        <p:spPr>
          <a:xfrm>
            <a:off x="12176840" y="776288"/>
            <a:ext cx="302370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OPPORTUNITIES</a:t>
            </a:r>
            <a:endParaRPr lang="en-US" sz="3500" b="0" i="0" u="none" strike="noStrike" cap="none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1113" name="Google Shape;1113;p33"/>
          <p:cNvGrpSpPr/>
          <p:nvPr/>
        </p:nvGrpSpPr>
        <p:grpSpPr>
          <a:xfrm>
            <a:off x="11972925" y="6707406"/>
            <a:ext cx="3227624" cy="3303087"/>
            <a:chOff x="0" y="-57150"/>
            <a:chExt cx="850074" cy="869950"/>
          </a:xfrm>
        </p:grpSpPr>
        <p:sp>
          <p:nvSpPr>
            <p:cNvPr id="1114" name="Google Shape;1114;p33"/>
            <p:cNvSpPr/>
            <p:nvPr/>
          </p:nvSpPr>
          <p:spPr>
            <a:xfrm>
              <a:off x="0" y="0"/>
              <a:ext cx="850074" cy="206026"/>
            </a:xfrm>
            <a:custGeom>
              <a:avLst/>
              <a:gdLst/>
              <a:ahLst/>
              <a:cxnLst/>
              <a:rect l="l" t="t" r="r" b="b"/>
              <a:pathLst>
                <a:path w="850074" h="206026" extrusionOk="0">
                  <a:moveTo>
                    <a:pt x="0" y="0"/>
                  </a:moveTo>
                  <a:lnTo>
                    <a:pt x="850074" y="0"/>
                  </a:lnTo>
                  <a:lnTo>
                    <a:pt x="850074" y="206026"/>
                  </a:lnTo>
                  <a:lnTo>
                    <a:pt x="0" y="2060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115" name="Google Shape;1115;p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6" name="Google Shape;1116;p33"/>
          <p:cNvSpPr txBox="1"/>
          <p:nvPr/>
        </p:nvSpPr>
        <p:spPr>
          <a:xfrm>
            <a:off x="12176840" y="7063111"/>
            <a:ext cx="302370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THREATS</a:t>
            </a:r>
            <a:endParaRPr lang="en-US" sz="3500" b="0" i="0" u="none" strike="noStrike" cap="none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3131"/>
            </a:gs>
            <a:gs pos="100000">
              <a:srgbClr val="FF914D"/>
            </a:gs>
          </a:gsLst>
          <a:lin ang="0" scaled="0"/>
        </a:gradFill>
        <a:effectLst/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34"/>
          <p:cNvSpPr/>
          <p:nvPr/>
        </p:nvSpPr>
        <p:spPr>
          <a:xfrm>
            <a:off x="13321802" y="4664434"/>
            <a:ext cx="6632573" cy="7000077"/>
          </a:xfrm>
          <a:custGeom>
            <a:avLst/>
            <a:gdLst/>
            <a:ahLst/>
            <a:cxnLst/>
            <a:rect l="l" t="t" r="r" b="b"/>
            <a:pathLst>
              <a:path w="6632573" h="7000077" extrusionOk="0">
                <a:moveTo>
                  <a:pt x="0" y="0"/>
                </a:moveTo>
                <a:lnTo>
                  <a:pt x="6632573" y="0"/>
                </a:lnTo>
                <a:lnTo>
                  <a:pt x="6632573" y="7000078"/>
                </a:lnTo>
                <a:lnTo>
                  <a:pt x="0" y="70000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122" name="Google Shape;1122;p34"/>
          <p:cNvSpPr/>
          <p:nvPr/>
        </p:nvSpPr>
        <p:spPr>
          <a:xfrm>
            <a:off x="-87157" y="-4752455"/>
            <a:ext cx="13356186" cy="9504910"/>
          </a:xfrm>
          <a:custGeom>
            <a:avLst/>
            <a:gdLst/>
            <a:ahLst/>
            <a:cxnLst/>
            <a:rect l="l" t="t" r="r" b="b"/>
            <a:pathLst>
              <a:path w="13356186" h="9504910" extrusionOk="0">
                <a:moveTo>
                  <a:pt x="0" y="0"/>
                </a:moveTo>
                <a:lnTo>
                  <a:pt x="13356187" y="0"/>
                </a:lnTo>
                <a:lnTo>
                  <a:pt x="13356187" y="9504910"/>
                </a:lnTo>
                <a:lnTo>
                  <a:pt x="0" y="9504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2197" t="-34961" r="-2198"/>
            </a:stretch>
          </a:blipFill>
          <a:ln>
            <a:noFill/>
          </a:ln>
        </p:spPr>
      </p:sp>
      <p:grpSp>
        <p:nvGrpSpPr>
          <p:cNvPr id="1123" name="Google Shape;1123;p34"/>
          <p:cNvGrpSpPr/>
          <p:nvPr/>
        </p:nvGrpSpPr>
        <p:grpSpPr>
          <a:xfrm>
            <a:off x="-87157" y="4683484"/>
            <a:ext cx="13428009" cy="13158076"/>
            <a:chOff x="0" y="0"/>
            <a:chExt cx="17904012" cy="17544101"/>
          </a:xfrm>
        </p:grpSpPr>
        <p:cxnSp>
          <p:nvCxnSpPr>
            <p:cNvPr id="1124" name="Google Shape;1124;p34"/>
            <p:cNvCxnSpPr/>
            <p:nvPr/>
          </p:nvCxnSpPr>
          <p:spPr>
            <a:xfrm rot="10800000">
              <a:off x="3852855" y="0"/>
              <a:ext cx="0" cy="17544101"/>
            </a:xfrm>
            <a:prstGeom prst="straightConnector1">
              <a:avLst/>
            </a:prstGeom>
            <a:noFill/>
            <a:ln w="395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5" name="Google Shape;1125;p34"/>
            <p:cNvCxnSpPr/>
            <p:nvPr/>
          </p:nvCxnSpPr>
          <p:spPr>
            <a:xfrm>
              <a:off x="0" y="15589744"/>
              <a:ext cx="17904012" cy="0"/>
            </a:xfrm>
            <a:prstGeom prst="straightConnector1">
              <a:avLst/>
            </a:prstGeom>
            <a:noFill/>
            <a:ln w="395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6" name="Google Shape;1126;p34"/>
            <p:cNvCxnSpPr/>
            <p:nvPr/>
          </p:nvCxnSpPr>
          <p:spPr>
            <a:xfrm>
              <a:off x="0" y="13965706"/>
              <a:ext cx="17904012" cy="0"/>
            </a:xfrm>
            <a:prstGeom prst="straightConnector1">
              <a:avLst/>
            </a:prstGeom>
            <a:noFill/>
            <a:ln w="395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7" name="Google Shape;1127;p34"/>
            <p:cNvCxnSpPr/>
            <p:nvPr/>
          </p:nvCxnSpPr>
          <p:spPr>
            <a:xfrm>
              <a:off x="0" y="12341667"/>
              <a:ext cx="17904012" cy="0"/>
            </a:xfrm>
            <a:prstGeom prst="straightConnector1">
              <a:avLst/>
            </a:prstGeom>
            <a:noFill/>
            <a:ln w="395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8" name="Google Shape;1128;p34"/>
            <p:cNvCxnSpPr/>
            <p:nvPr/>
          </p:nvCxnSpPr>
          <p:spPr>
            <a:xfrm>
              <a:off x="0" y="10717629"/>
              <a:ext cx="17904012" cy="0"/>
            </a:xfrm>
            <a:prstGeom prst="straightConnector1">
              <a:avLst/>
            </a:prstGeom>
            <a:noFill/>
            <a:ln w="395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9" name="Google Shape;1129;p34"/>
            <p:cNvCxnSpPr/>
            <p:nvPr/>
          </p:nvCxnSpPr>
          <p:spPr>
            <a:xfrm>
              <a:off x="0" y="9093590"/>
              <a:ext cx="17904012" cy="0"/>
            </a:xfrm>
            <a:prstGeom prst="straightConnector1">
              <a:avLst/>
            </a:prstGeom>
            <a:noFill/>
            <a:ln w="395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0" name="Google Shape;1130;p34"/>
            <p:cNvCxnSpPr/>
            <p:nvPr/>
          </p:nvCxnSpPr>
          <p:spPr>
            <a:xfrm>
              <a:off x="0" y="7469552"/>
              <a:ext cx="17904012" cy="0"/>
            </a:xfrm>
            <a:prstGeom prst="straightConnector1">
              <a:avLst/>
            </a:prstGeom>
            <a:noFill/>
            <a:ln w="395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1" name="Google Shape;1131;p34"/>
            <p:cNvCxnSpPr/>
            <p:nvPr/>
          </p:nvCxnSpPr>
          <p:spPr>
            <a:xfrm>
              <a:off x="0" y="5845513"/>
              <a:ext cx="17904012" cy="0"/>
            </a:xfrm>
            <a:prstGeom prst="straightConnector1">
              <a:avLst/>
            </a:prstGeom>
            <a:noFill/>
            <a:ln w="395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2" name="Google Shape;1132;p34"/>
            <p:cNvCxnSpPr/>
            <p:nvPr/>
          </p:nvCxnSpPr>
          <p:spPr>
            <a:xfrm>
              <a:off x="0" y="4221475"/>
              <a:ext cx="17904012" cy="0"/>
            </a:xfrm>
            <a:prstGeom prst="straightConnector1">
              <a:avLst/>
            </a:prstGeom>
            <a:noFill/>
            <a:ln w="395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3" name="Google Shape;1133;p34"/>
            <p:cNvCxnSpPr/>
            <p:nvPr/>
          </p:nvCxnSpPr>
          <p:spPr>
            <a:xfrm>
              <a:off x="0" y="2597436"/>
              <a:ext cx="17904012" cy="0"/>
            </a:xfrm>
            <a:prstGeom prst="straightConnector1">
              <a:avLst/>
            </a:prstGeom>
            <a:noFill/>
            <a:ln w="395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4" name="Google Shape;1134;p34"/>
            <p:cNvCxnSpPr/>
            <p:nvPr/>
          </p:nvCxnSpPr>
          <p:spPr>
            <a:xfrm>
              <a:off x="0" y="973398"/>
              <a:ext cx="17904012" cy="0"/>
            </a:xfrm>
            <a:prstGeom prst="straightConnector1">
              <a:avLst/>
            </a:prstGeom>
            <a:noFill/>
            <a:ln w="395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5" name="Google Shape;1135;p34"/>
            <p:cNvCxnSpPr/>
            <p:nvPr/>
          </p:nvCxnSpPr>
          <p:spPr>
            <a:xfrm rot="10800000">
              <a:off x="1936325" y="0"/>
              <a:ext cx="0" cy="17544101"/>
            </a:xfrm>
            <a:prstGeom prst="straightConnector1">
              <a:avLst/>
            </a:prstGeom>
            <a:noFill/>
            <a:ln w="395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6" name="Google Shape;1136;p34"/>
            <p:cNvCxnSpPr/>
            <p:nvPr/>
          </p:nvCxnSpPr>
          <p:spPr>
            <a:xfrm rot="10800000">
              <a:off x="5769385" y="0"/>
              <a:ext cx="0" cy="17544101"/>
            </a:xfrm>
            <a:prstGeom prst="straightConnector1">
              <a:avLst/>
            </a:prstGeom>
            <a:noFill/>
            <a:ln w="395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7" name="Google Shape;1137;p34"/>
            <p:cNvCxnSpPr/>
            <p:nvPr/>
          </p:nvCxnSpPr>
          <p:spPr>
            <a:xfrm rot="10800000">
              <a:off x="7685915" y="0"/>
              <a:ext cx="0" cy="17544101"/>
            </a:xfrm>
            <a:prstGeom prst="straightConnector1">
              <a:avLst/>
            </a:prstGeom>
            <a:noFill/>
            <a:ln w="395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8" name="Google Shape;1138;p34"/>
            <p:cNvCxnSpPr/>
            <p:nvPr/>
          </p:nvCxnSpPr>
          <p:spPr>
            <a:xfrm rot="10800000">
              <a:off x="9602445" y="0"/>
              <a:ext cx="0" cy="17544101"/>
            </a:xfrm>
            <a:prstGeom prst="straightConnector1">
              <a:avLst/>
            </a:prstGeom>
            <a:noFill/>
            <a:ln w="395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9" name="Google Shape;1139;p34"/>
            <p:cNvCxnSpPr/>
            <p:nvPr/>
          </p:nvCxnSpPr>
          <p:spPr>
            <a:xfrm rot="10800000">
              <a:off x="11518975" y="0"/>
              <a:ext cx="0" cy="17544101"/>
            </a:xfrm>
            <a:prstGeom prst="straightConnector1">
              <a:avLst/>
            </a:prstGeom>
            <a:noFill/>
            <a:ln w="395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0" name="Google Shape;1140;p34"/>
            <p:cNvCxnSpPr/>
            <p:nvPr/>
          </p:nvCxnSpPr>
          <p:spPr>
            <a:xfrm rot="10800000">
              <a:off x="13435505" y="0"/>
              <a:ext cx="0" cy="17544101"/>
            </a:xfrm>
            <a:prstGeom prst="straightConnector1">
              <a:avLst/>
            </a:prstGeom>
            <a:noFill/>
            <a:ln w="395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1" name="Google Shape;1141;p34"/>
            <p:cNvCxnSpPr/>
            <p:nvPr/>
          </p:nvCxnSpPr>
          <p:spPr>
            <a:xfrm rot="10800000">
              <a:off x="15352035" y="0"/>
              <a:ext cx="0" cy="17544101"/>
            </a:xfrm>
            <a:prstGeom prst="straightConnector1">
              <a:avLst/>
            </a:prstGeom>
            <a:noFill/>
            <a:ln w="395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2" name="Google Shape;1142;p34"/>
            <p:cNvCxnSpPr/>
            <p:nvPr/>
          </p:nvCxnSpPr>
          <p:spPr>
            <a:xfrm rot="10800000">
              <a:off x="17197809" y="0"/>
              <a:ext cx="0" cy="17544101"/>
            </a:xfrm>
            <a:prstGeom prst="straightConnector1">
              <a:avLst/>
            </a:prstGeom>
            <a:noFill/>
            <a:ln w="395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1143" name="Google Shape;1143;p34"/>
          <p:cNvCxnSpPr/>
          <p:nvPr/>
        </p:nvCxnSpPr>
        <p:spPr>
          <a:xfrm rot="10800000">
            <a:off x="13331327" y="0"/>
            <a:ext cx="0" cy="10533370"/>
          </a:xfrm>
          <a:prstGeom prst="straightConnector1">
            <a:avLst/>
          </a:prstGeom>
          <a:noFill/>
          <a:ln w="19050" cap="flat" cmpd="sng">
            <a:solidFill>
              <a:srgbClr val="FFD52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4" name="Google Shape;1144;p34"/>
          <p:cNvCxnSpPr/>
          <p:nvPr/>
        </p:nvCxnSpPr>
        <p:spPr>
          <a:xfrm>
            <a:off x="-220310" y="4673959"/>
            <a:ext cx="18508310" cy="0"/>
          </a:xfrm>
          <a:prstGeom prst="straightConnector1">
            <a:avLst/>
          </a:prstGeom>
          <a:noFill/>
          <a:ln w="19050" cap="flat" cmpd="sng">
            <a:solidFill>
              <a:srgbClr val="FFD52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5" name="Google Shape;1145;p34"/>
          <p:cNvSpPr/>
          <p:nvPr/>
        </p:nvSpPr>
        <p:spPr>
          <a:xfrm>
            <a:off x="6882472" y="1487293"/>
            <a:ext cx="5385776" cy="8078665"/>
          </a:xfrm>
          <a:custGeom>
            <a:avLst/>
            <a:gdLst/>
            <a:ahLst/>
            <a:cxnLst/>
            <a:rect l="l" t="t" r="r" b="b"/>
            <a:pathLst>
              <a:path w="6350000" h="9525000" extrusionOk="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3"/>
            <a:stretch>
              <a:fillRect l="-61002" r="-61002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46" name="Google Shape;1146;p34"/>
          <p:cNvGrpSpPr/>
          <p:nvPr/>
        </p:nvGrpSpPr>
        <p:grpSpPr>
          <a:xfrm>
            <a:off x="-87157" y="7430896"/>
            <a:ext cx="18508310" cy="3303093"/>
            <a:chOff x="0" y="-57150"/>
            <a:chExt cx="4874617" cy="869950"/>
          </a:xfrm>
        </p:grpSpPr>
        <p:sp>
          <p:nvSpPr>
            <p:cNvPr id="1147" name="Google Shape;1147;p34"/>
            <p:cNvSpPr/>
            <p:nvPr/>
          </p:nvSpPr>
          <p:spPr>
            <a:xfrm>
              <a:off x="0" y="0"/>
              <a:ext cx="4874617" cy="316197"/>
            </a:xfrm>
            <a:custGeom>
              <a:avLst/>
              <a:gdLst/>
              <a:ahLst/>
              <a:cxnLst/>
              <a:rect l="l" t="t" r="r" b="b"/>
              <a:pathLst>
                <a:path w="4874617" h="316197" extrusionOk="0">
                  <a:moveTo>
                    <a:pt x="0" y="0"/>
                  </a:moveTo>
                  <a:lnTo>
                    <a:pt x="4874617" y="0"/>
                  </a:lnTo>
                  <a:lnTo>
                    <a:pt x="4874617" y="316197"/>
                  </a:lnTo>
                  <a:lnTo>
                    <a:pt x="0" y="3161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148" name="Google Shape;1148;p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34"/>
          <p:cNvGrpSpPr/>
          <p:nvPr/>
        </p:nvGrpSpPr>
        <p:grpSpPr>
          <a:xfrm>
            <a:off x="4205059" y="1974186"/>
            <a:ext cx="4393239" cy="3303089"/>
            <a:chOff x="0" y="-289322"/>
            <a:chExt cx="5857652" cy="4404119"/>
          </a:xfrm>
        </p:grpSpPr>
        <p:grpSp>
          <p:nvGrpSpPr>
            <p:cNvPr id="1150" name="Google Shape;1150;p34"/>
            <p:cNvGrpSpPr/>
            <p:nvPr/>
          </p:nvGrpSpPr>
          <p:grpSpPr>
            <a:xfrm>
              <a:off x="0" y="-289322"/>
              <a:ext cx="5857652" cy="4404119"/>
              <a:chOff x="0" y="-57150"/>
              <a:chExt cx="1157067" cy="869950"/>
            </a:xfrm>
          </p:grpSpPr>
          <p:sp>
            <p:nvSpPr>
              <p:cNvPr id="1151" name="Google Shape;1151;p34"/>
              <p:cNvSpPr/>
              <p:nvPr/>
            </p:nvSpPr>
            <p:spPr>
              <a:xfrm>
                <a:off x="0" y="0"/>
                <a:ext cx="1157067" cy="526270"/>
              </a:xfrm>
              <a:custGeom>
                <a:avLst/>
                <a:gdLst/>
                <a:ahLst/>
                <a:cxnLst/>
                <a:rect l="l" t="t" r="r" b="b"/>
                <a:pathLst>
                  <a:path w="1157067" h="526270" extrusionOk="0">
                    <a:moveTo>
                      <a:pt x="89874" y="0"/>
                    </a:moveTo>
                    <a:lnTo>
                      <a:pt x="1067193" y="0"/>
                    </a:lnTo>
                    <a:cubicBezTo>
                      <a:pt x="1091029" y="0"/>
                      <a:pt x="1113889" y="9469"/>
                      <a:pt x="1130743" y="26323"/>
                    </a:cubicBezTo>
                    <a:cubicBezTo>
                      <a:pt x="1147598" y="43178"/>
                      <a:pt x="1157067" y="66038"/>
                      <a:pt x="1157067" y="89874"/>
                    </a:cubicBezTo>
                    <a:lnTo>
                      <a:pt x="1157067" y="436396"/>
                    </a:lnTo>
                    <a:cubicBezTo>
                      <a:pt x="1157067" y="486032"/>
                      <a:pt x="1116829" y="526270"/>
                      <a:pt x="1067193" y="526270"/>
                    </a:cubicBezTo>
                    <a:lnTo>
                      <a:pt x="89874" y="526270"/>
                    </a:lnTo>
                    <a:cubicBezTo>
                      <a:pt x="66038" y="526270"/>
                      <a:pt x="43178" y="516801"/>
                      <a:pt x="26323" y="499946"/>
                    </a:cubicBezTo>
                    <a:cubicBezTo>
                      <a:pt x="9469" y="483092"/>
                      <a:pt x="0" y="460232"/>
                      <a:pt x="0" y="436396"/>
                    </a:cubicBezTo>
                    <a:lnTo>
                      <a:pt x="0" y="89874"/>
                    </a:lnTo>
                    <a:cubicBezTo>
                      <a:pt x="0" y="40238"/>
                      <a:pt x="40238" y="0"/>
                      <a:pt x="898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2" name="Google Shape;1152;p34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53" name="Google Shape;1153;p34"/>
            <p:cNvSpPr txBox="1"/>
            <p:nvPr/>
          </p:nvSpPr>
          <p:spPr>
            <a:xfrm>
              <a:off x="354256" y="17670"/>
              <a:ext cx="5149140" cy="26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0" b="0" i="0" u="none" strike="noStrike" cap="none">
                  <a:solidFill>
                    <a:srgbClr val="000000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Thank</a:t>
              </a:r>
              <a:endPara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sp>
        <p:nvSpPr>
          <p:cNvPr id="1154" name="Google Shape;1154;p34"/>
          <p:cNvSpPr txBox="1"/>
          <p:nvPr/>
        </p:nvSpPr>
        <p:spPr>
          <a:xfrm>
            <a:off x="4477620" y="7956068"/>
            <a:ext cx="10195481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Write a closing statement or call-to-action here.</a:t>
            </a:r>
            <a:endParaRPr lang="en-US" sz="3500" b="0" i="0" u="none" strike="noStrike" cap="non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155" name="Google Shape;1155;p34"/>
          <p:cNvGrpSpPr/>
          <p:nvPr/>
        </p:nvGrpSpPr>
        <p:grpSpPr>
          <a:xfrm>
            <a:off x="11005824" y="4926509"/>
            <a:ext cx="3370413" cy="3303089"/>
            <a:chOff x="0" y="-289322"/>
            <a:chExt cx="4493884" cy="4404119"/>
          </a:xfrm>
        </p:grpSpPr>
        <p:grpSp>
          <p:nvGrpSpPr>
            <p:cNvPr id="1156" name="Google Shape;1156;p34"/>
            <p:cNvGrpSpPr/>
            <p:nvPr/>
          </p:nvGrpSpPr>
          <p:grpSpPr>
            <a:xfrm>
              <a:off x="0" y="-289322"/>
              <a:ext cx="4493884" cy="4404119"/>
              <a:chOff x="0" y="-57150"/>
              <a:chExt cx="887681" cy="869950"/>
            </a:xfrm>
          </p:grpSpPr>
          <p:sp>
            <p:nvSpPr>
              <p:cNvPr id="1157" name="Google Shape;1157;p34"/>
              <p:cNvSpPr/>
              <p:nvPr/>
            </p:nvSpPr>
            <p:spPr>
              <a:xfrm>
                <a:off x="0" y="0"/>
                <a:ext cx="887681" cy="526270"/>
              </a:xfrm>
              <a:custGeom>
                <a:avLst/>
                <a:gdLst/>
                <a:ahLst/>
                <a:cxnLst/>
                <a:rect l="l" t="t" r="r" b="b"/>
                <a:pathLst>
                  <a:path w="887681" h="526270" extrusionOk="0">
                    <a:moveTo>
                      <a:pt x="117148" y="0"/>
                    </a:moveTo>
                    <a:lnTo>
                      <a:pt x="770533" y="0"/>
                    </a:lnTo>
                    <a:cubicBezTo>
                      <a:pt x="835232" y="0"/>
                      <a:pt x="887681" y="52449"/>
                      <a:pt x="887681" y="117148"/>
                    </a:cubicBezTo>
                    <a:lnTo>
                      <a:pt x="887681" y="409121"/>
                    </a:lnTo>
                    <a:cubicBezTo>
                      <a:pt x="887681" y="473821"/>
                      <a:pt x="835232" y="526270"/>
                      <a:pt x="770533" y="526270"/>
                    </a:cubicBezTo>
                    <a:lnTo>
                      <a:pt x="117148" y="526270"/>
                    </a:lnTo>
                    <a:cubicBezTo>
                      <a:pt x="52449" y="526270"/>
                      <a:pt x="0" y="473821"/>
                      <a:pt x="0" y="409121"/>
                    </a:cubicBezTo>
                    <a:lnTo>
                      <a:pt x="0" y="117148"/>
                    </a:lnTo>
                    <a:cubicBezTo>
                      <a:pt x="0" y="52449"/>
                      <a:pt x="52449" y="0"/>
                      <a:pt x="1171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8" name="Google Shape;1158;p34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59" name="Google Shape;1159;p34"/>
            <p:cNvSpPr txBox="1"/>
            <p:nvPr/>
          </p:nvSpPr>
          <p:spPr>
            <a:xfrm>
              <a:off x="524727" y="35340"/>
              <a:ext cx="3444431" cy="26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0" b="0" i="0" u="none" strike="noStrike" cap="none">
                  <a:solidFill>
                    <a:srgbClr val="000000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you!</a:t>
              </a:r>
              <a:endPara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sp>
        <p:nvSpPr>
          <p:cNvPr id="1160" name="Google Shape;1160;p34"/>
          <p:cNvSpPr/>
          <p:nvPr/>
        </p:nvSpPr>
        <p:spPr>
          <a:xfrm>
            <a:off x="14152494" y="210184"/>
            <a:ext cx="3542386" cy="3997050"/>
          </a:xfrm>
          <a:custGeom>
            <a:avLst/>
            <a:gdLst/>
            <a:ahLst/>
            <a:cxnLst/>
            <a:rect l="l" t="t" r="r" b="b"/>
            <a:pathLst>
              <a:path w="3542386" h="3997050" extrusionOk="0">
                <a:moveTo>
                  <a:pt x="0" y="0"/>
                </a:moveTo>
                <a:lnTo>
                  <a:pt x="3542386" y="0"/>
                </a:lnTo>
                <a:lnTo>
                  <a:pt x="3542386" y="3997050"/>
                </a:lnTo>
                <a:lnTo>
                  <a:pt x="0" y="3997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3131"/>
            </a:gs>
            <a:gs pos="100000">
              <a:srgbClr val="FF914D"/>
            </a:gs>
          </a:gsLst>
          <a:lin ang="0" scaled="0"/>
        </a:gradFill>
        <a:effectLst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"/>
          <p:cNvSpPr/>
          <p:nvPr/>
        </p:nvSpPr>
        <p:spPr>
          <a:xfrm>
            <a:off x="7342119" y="-589564"/>
            <a:ext cx="12463183" cy="11466128"/>
          </a:xfrm>
          <a:custGeom>
            <a:avLst/>
            <a:gdLst/>
            <a:ahLst/>
            <a:cxnLst/>
            <a:rect l="l" t="t" r="r" b="b"/>
            <a:pathLst>
              <a:path w="12463183" h="11466128" extrusionOk="0">
                <a:moveTo>
                  <a:pt x="0" y="0"/>
                </a:moveTo>
                <a:lnTo>
                  <a:pt x="12463183" y="0"/>
                </a:lnTo>
                <a:lnTo>
                  <a:pt x="12463183" y="11466128"/>
                </a:lnTo>
                <a:lnTo>
                  <a:pt x="0" y="11466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grpSp>
        <p:nvGrpSpPr>
          <p:cNvPr id="213" name="Google Shape;213;p15"/>
          <p:cNvGrpSpPr/>
          <p:nvPr/>
        </p:nvGrpSpPr>
        <p:grpSpPr>
          <a:xfrm>
            <a:off x="-777874" y="-148589"/>
            <a:ext cx="10801309" cy="10584179"/>
            <a:chOff x="0" y="0"/>
            <a:chExt cx="14401746" cy="14112238"/>
          </a:xfrm>
        </p:grpSpPr>
        <p:cxnSp>
          <p:nvCxnSpPr>
            <p:cNvPr id="214" name="Google Shape;214;p15"/>
            <p:cNvCxnSpPr/>
            <p:nvPr/>
          </p:nvCxnSpPr>
          <p:spPr>
            <a:xfrm rot="10800000">
              <a:off x="3099185" y="0"/>
              <a:ext cx="0" cy="14112238"/>
            </a:xfrm>
            <a:prstGeom prst="straightConnector1">
              <a:avLst/>
            </a:prstGeom>
            <a:noFill/>
            <a:ln w="318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15"/>
            <p:cNvCxnSpPr/>
            <p:nvPr/>
          </p:nvCxnSpPr>
          <p:spPr>
            <a:xfrm>
              <a:off x="0" y="12540180"/>
              <a:ext cx="14401746" cy="0"/>
            </a:xfrm>
            <a:prstGeom prst="straightConnector1">
              <a:avLst/>
            </a:prstGeom>
            <a:noFill/>
            <a:ln w="318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15"/>
            <p:cNvCxnSpPr/>
            <p:nvPr/>
          </p:nvCxnSpPr>
          <p:spPr>
            <a:xfrm>
              <a:off x="0" y="11233825"/>
              <a:ext cx="14401746" cy="0"/>
            </a:xfrm>
            <a:prstGeom prst="straightConnector1">
              <a:avLst/>
            </a:prstGeom>
            <a:noFill/>
            <a:ln w="318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" name="Google Shape;217;p15"/>
            <p:cNvCxnSpPr/>
            <p:nvPr/>
          </p:nvCxnSpPr>
          <p:spPr>
            <a:xfrm>
              <a:off x="0" y="9927471"/>
              <a:ext cx="14401746" cy="0"/>
            </a:xfrm>
            <a:prstGeom prst="straightConnector1">
              <a:avLst/>
            </a:prstGeom>
            <a:noFill/>
            <a:ln w="318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8" name="Google Shape;218;p15"/>
            <p:cNvCxnSpPr/>
            <p:nvPr/>
          </p:nvCxnSpPr>
          <p:spPr>
            <a:xfrm>
              <a:off x="0" y="8621116"/>
              <a:ext cx="14401746" cy="0"/>
            </a:xfrm>
            <a:prstGeom prst="straightConnector1">
              <a:avLst/>
            </a:prstGeom>
            <a:noFill/>
            <a:ln w="318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15"/>
            <p:cNvCxnSpPr/>
            <p:nvPr/>
          </p:nvCxnSpPr>
          <p:spPr>
            <a:xfrm>
              <a:off x="0" y="7314761"/>
              <a:ext cx="14401746" cy="0"/>
            </a:xfrm>
            <a:prstGeom prst="straightConnector1">
              <a:avLst/>
            </a:prstGeom>
            <a:noFill/>
            <a:ln w="318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15"/>
            <p:cNvCxnSpPr/>
            <p:nvPr/>
          </p:nvCxnSpPr>
          <p:spPr>
            <a:xfrm>
              <a:off x="0" y="6008407"/>
              <a:ext cx="14401746" cy="0"/>
            </a:xfrm>
            <a:prstGeom prst="straightConnector1">
              <a:avLst/>
            </a:prstGeom>
            <a:noFill/>
            <a:ln w="318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15"/>
            <p:cNvCxnSpPr/>
            <p:nvPr/>
          </p:nvCxnSpPr>
          <p:spPr>
            <a:xfrm>
              <a:off x="0" y="4702052"/>
              <a:ext cx="14401746" cy="0"/>
            </a:xfrm>
            <a:prstGeom prst="straightConnector1">
              <a:avLst/>
            </a:prstGeom>
            <a:noFill/>
            <a:ln w="318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" name="Google Shape;222;p15"/>
            <p:cNvCxnSpPr/>
            <p:nvPr/>
          </p:nvCxnSpPr>
          <p:spPr>
            <a:xfrm>
              <a:off x="0" y="3395697"/>
              <a:ext cx="14401746" cy="0"/>
            </a:xfrm>
            <a:prstGeom prst="straightConnector1">
              <a:avLst/>
            </a:prstGeom>
            <a:noFill/>
            <a:ln w="318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3" name="Google Shape;223;p15"/>
            <p:cNvCxnSpPr/>
            <p:nvPr/>
          </p:nvCxnSpPr>
          <p:spPr>
            <a:xfrm>
              <a:off x="0" y="2089343"/>
              <a:ext cx="14401746" cy="0"/>
            </a:xfrm>
            <a:prstGeom prst="straightConnector1">
              <a:avLst/>
            </a:prstGeom>
            <a:noFill/>
            <a:ln w="318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15"/>
            <p:cNvCxnSpPr/>
            <p:nvPr/>
          </p:nvCxnSpPr>
          <p:spPr>
            <a:xfrm>
              <a:off x="0" y="782988"/>
              <a:ext cx="14401746" cy="0"/>
            </a:xfrm>
            <a:prstGeom prst="straightConnector1">
              <a:avLst/>
            </a:prstGeom>
            <a:noFill/>
            <a:ln w="318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5" name="Google Shape;225;p15"/>
            <p:cNvCxnSpPr/>
            <p:nvPr/>
          </p:nvCxnSpPr>
          <p:spPr>
            <a:xfrm rot="10800000">
              <a:off x="1557554" y="0"/>
              <a:ext cx="0" cy="14112238"/>
            </a:xfrm>
            <a:prstGeom prst="straightConnector1">
              <a:avLst/>
            </a:prstGeom>
            <a:noFill/>
            <a:ln w="318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6" name="Google Shape;226;p15"/>
            <p:cNvCxnSpPr/>
            <p:nvPr/>
          </p:nvCxnSpPr>
          <p:spPr>
            <a:xfrm rot="10800000">
              <a:off x="4640816" y="0"/>
              <a:ext cx="0" cy="14112238"/>
            </a:xfrm>
            <a:prstGeom prst="straightConnector1">
              <a:avLst/>
            </a:prstGeom>
            <a:noFill/>
            <a:ln w="318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7" name="Google Shape;227;p15"/>
            <p:cNvCxnSpPr/>
            <p:nvPr/>
          </p:nvCxnSpPr>
          <p:spPr>
            <a:xfrm rot="10800000">
              <a:off x="6182447" y="0"/>
              <a:ext cx="0" cy="14112238"/>
            </a:xfrm>
            <a:prstGeom prst="straightConnector1">
              <a:avLst/>
            </a:prstGeom>
            <a:noFill/>
            <a:ln w="318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15"/>
            <p:cNvCxnSpPr/>
            <p:nvPr/>
          </p:nvCxnSpPr>
          <p:spPr>
            <a:xfrm rot="10800000">
              <a:off x="7724077" y="0"/>
              <a:ext cx="0" cy="14112238"/>
            </a:xfrm>
            <a:prstGeom prst="straightConnector1">
              <a:avLst/>
            </a:prstGeom>
            <a:noFill/>
            <a:ln w="318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9" name="Google Shape;229;p15"/>
            <p:cNvCxnSpPr/>
            <p:nvPr/>
          </p:nvCxnSpPr>
          <p:spPr>
            <a:xfrm rot="10800000">
              <a:off x="9265708" y="0"/>
              <a:ext cx="0" cy="14112238"/>
            </a:xfrm>
            <a:prstGeom prst="straightConnector1">
              <a:avLst/>
            </a:prstGeom>
            <a:noFill/>
            <a:ln w="318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0" name="Google Shape;230;p15"/>
            <p:cNvCxnSpPr/>
            <p:nvPr/>
          </p:nvCxnSpPr>
          <p:spPr>
            <a:xfrm rot="10800000">
              <a:off x="10807339" y="0"/>
              <a:ext cx="0" cy="14112238"/>
            </a:xfrm>
            <a:prstGeom prst="straightConnector1">
              <a:avLst/>
            </a:prstGeom>
            <a:noFill/>
            <a:ln w="318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1" name="Google Shape;231;p15"/>
            <p:cNvCxnSpPr/>
            <p:nvPr/>
          </p:nvCxnSpPr>
          <p:spPr>
            <a:xfrm rot="10800000">
              <a:off x="12348970" y="0"/>
              <a:ext cx="0" cy="14112238"/>
            </a:xfrm>
            <a:prstGeom prst="straightConnector1">
              <a:avLst/>
            </a:prstGeom>
            <a:noFill/>
            <a:ln w="318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2" name="Google Shape;232;p15"/>
            <p:cNvCxnSpPr/>
            <p:nvPr/>
          </p:nvCxnSpPr>
          <p:spPr>
            <a:xfrm rot="10800000">
              <a:off x="13833686" y="0"/>
              <a:ext cx="0" cy="14112238"/>
            </a:xfrm>
            <a:prstGeom prst="straightConnector1">
              <a:avLst/>
            </a:prstGeom>
            <a:noFill/>
            <a:ln w="318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33" name="Google Shape;233;p15"/>
          <p:cNvGrpSpPr/>
          <p:nvPr/>
        </p:nvGrpSpPr>
        <p:grpSpPr>
          <a:xfrm>
            <a:off x="-487927" y="1583173"/>
            <a:ext cx="19878627" cy="3303093"/>
            <a:chOff x="0" y="-289322"/>
            <a:chExt cx="26504836" cy="4404124"/>
          </a:xfrm>
        </p:grpSpPr>
        <p:grpSp>
          <p:nvGrpSpPr>
            <p:cNvPr id="234" name="Google Shape;234;p15"/>
            <p:cNvGrpSpPr/>
            <p:nvPr/>
          </p:nvGrpSpPr>
          <p:grpSpPr>
            <a:xfrm>
              <a:off x="538586" y="-289322"/>
              <a:ext cx="24677747" cy="4404124"/>
              <a:chOff x="0" y="-57150"/>
              <a:chExt cx="4874617" cy="869950"/>
            </a:xfrm>
          </p:grpSpPr>
          <p:sp>
            <p:nvSpPr>
              <p:cNvPr id="235" name="Google Shape;235;p15"/>
              <p:cNvSpPr/>
              <p:nvPr/>
            </p:nvSpPr>
            <p:spPr>
              <a:xfrm>
                <a:off x="0" y="0"/>
                <a:ext cx="4874617" cy="316197"/>
              </a:xfrm>
              <a:custGeom>
                <a:avLst/>
                <a:gdLst/>
                <a:ahLst/>
                <a:cxnLst/>
                <a:rect l="l" t="t" r="r" b="b"/>
                <a:pathLst>
                  <a:path w="4874617" h="316197" extrusionOk="0">
                    <a:moveTo>
                      <a:pt x="0" y="0"/>
                    </a:moveTo>
                    <a:lnTo>
                      <a:pt x="4874617" y="0"/>
                    </a:lnTo>
                    <a:lnTo>
                      <a:pt x="4874617" y="316197"/>
                    </a:lnTo>
                    <a:lnTo>
                      <a:pt x="0" y="3161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36" name="Google Shape;236;p1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7" name="Google Shape;237;p15"/>
            <p:cNvSpPr txBox="1"/>
            <p:nvPr/>
          </p:nvSpPr>
          <p:spPr>
            <a:xfrm>
              <a:off x="0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38" name="Google Shape;238;p15"/>
            <p:cNvSpPr txBox="1"/>
            <p:nvPr/>
          </p:nvSpPr>
          <p:spPr>
            <a:xfrm>
              <a:off x="9161750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39" name="Google Shape;239;p15"/>
            <p:cNvSpPr txBox="1"/>
            <p:nvPr/>
          </p:nvSpPr>
          <p:spPr>
            <a:xfrm>
              <a:off x="18323499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240" name="Google Shape;240;p15"/>
          <p:cNvGrpSpPr/>
          <p:nvPr/>
        </p:nvGrpSpPr>
        <p:grpSpPr>
          <a:xfrm>
            <a:off x="1028700" y="6005515"/>
            <a:ext cx="4892195" cy="3865557"/>
            <a:chOff x="0" y="0"/>
            <a:chExt cx="3093720" cy="2444496"/>
          </a:xfrm>
        </p:grpSpPr>
        <p:sp>
          <p:nvSpPr>
            <p:cNvPr id="241" name="Google Shape;241;p15"/>
            <p:cNvSpPr/>
            <p:nvPr/>
          </p:nvSpPr>
          <p:spPr>
            <a:xfrm>
              <a:off x="86741" y="168148"/>
              <a:ext cx="2933700" cy="2102104"/>
            </a:xfrm>
            <a:custGeom>
              <a:avLst/>
              <a:gdLst/>
              <a:ahLst/>
              <a:cxnLst/>
              <a:rect l="l" t="t" r="r" b="b"/>
              <a:pathLst>
                <a:path w="2933700" h="2102104" extrusionOk="0">
                  <a:moveTo>
                    <a:pt x="2933700" y="2102104"/>
                  </a:moveTo>
                  <a:lnTo>
                    <a:pt x="0" y="2102104"/>
                  </a:lnTo>
                  <a:lnTo>
                    <a:pt x="0" y="0"/>
                  </a:lnTo>
                  <a:lnTo>
                    <a:pt x="2933700" y="0"/>
                  </a:lnTo>
                  <a:lnTo>
                    <a:pt x="2933700" y="2102104"/>
                  </a:lnTo>
                  <a:close/>
                </a:path>
              </a:pathLst>
            </a:custGeom>
            <a:gradFill>
              <a:gsLst>
                <a:gs pos="0">
                  <a:srgbClr val="FFF731"/>
                </a:gs>
                <a:gs pos="100000">
                  <a:srgbClr val="FF914D"/>
                </a:gs>
              </a:gsLst>
              <a:lin ang="0" scaled="0"/>
            </a:gra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42" name="Google Shape;242;p15"/>
            <p:cNvSpPr/>
            <p:nvPr/>
          </p:nvSpPr>
          <p:spPr>
            <a:xfrm>
              <a:off x="0" y="0"/>
              <a:ext cx="3093720" cy="2444496"/>
            </a:xfrm>
            <a:custGeom>
              <a:avLst/>
              <a:gdLst/>
              <a:ahLst/>
              <a:cxnLst/>
              <a:rect l="l" t="t" r="r" b="b"/>
              <a:pathLst>
                <a:path w="3093720" h="2444496" extrusionOk="0">
                  <a:moveTo>
                    <a:pt x="3093720" y="2444496"/>
                  </a:moveTo>
                  <a:lnTo>
                    <a:pt x="0" y="2444496"/>
                  </a:lnTo>
                  <a:lnTo>
                    <a:pt x="0" y="0"/>
                  </a:lnTo>
                  <a:lnTo>
                    <a:pt x="3093720" y="0"/>
                  </a:lnTo>
                  <a:lnTo>
                    <a:pt x="3093720" y="2444496"/>
                  </a:lnTo>
                  <a:close/>
                </a:path>
              </a:pathLst>
            </a:custGeom>
            <a:blipFill rotWithShape="1">
              <a:blip r:embed="rId2"/>
              <a:stretch>
                <a:fillRect l="-87" r="-86"/>
              </a:stretch>
            </a:blipFill>
            <a:ln>
              <a:noFill/>
            </a:ln>
          </p:spPr>
        </p:sp>
      </p:grpSp>
      <p:grpSp>
        <p:nvGrpSpPr>
          <p:cNvPr id="243" name="Google Shape;243;p15"/>
          <p:cNvGrpSpPr/>
          <p:nvPr/>
        </p:nvGrpSpPr>
        <p:grpSpPr>
          <a:xfrm>
            <a:off x="1830129" y="1123296"/>
            <a:ext cx="5301739" cy="3303089"/>
            <a:chOff x="0" y="-289322"/>
            <a:chExt cx="7068986" cy="4404119"/>
          </a:xfrm>
        </p:grpSpPr>
        <p:grpSp>
          <p:nvGrpSpPr>
            <p:cNvPr id="244" name="Google Shape;244;p15"/>
            <p:cNvGrpSpPr/>
            <p:nvPr/>
          </p:nvGrpSpPr>
          <p:grpSpPr>
            <a:xfrm>
              <a:off x="0" y="-289322"/>
              <a:ext cx="7068986" cy="4404119"/>
              <a:chOff x="0" y="-57150"/>
              <a:chExt cx="1396343" cy="869950"/>
            </a:xfrm>
          </p:grpSpPr>
          <p:sp>
            <p:nvSpPr>
              <p:cNvPr id="245" name="Google Shape;245;p15"/>
              <p:cNvSpPr/>
              <p:nvPr/>
            </p:nvSpPr>
            <p:spPr>
              <a:xfrm>
                <a:off x="0" y="0"/>
                <a:ext cx="1396343" cy="526270"/>
              </a:xfrm>
              <a:custGeom>
                <a:avLst/>
                <a:gdLst/>
                <a:ahLst/>
                <a:cxnLst/>
                <a:rect l="l" t="t" r="r" b="b"/>
                <a:pathLst>
                  <a:path w="1396343" h="526270" extrusionOk="0">
                    <a:moveTo>
                      <a:pt x="74473" y="0"/>
                    </a:moveTo>
                    <a:lnTo>
                      <a:pt x="1321870" y="0"/>
                    </a:lnTo>
                    <a:cubicBezTo>
                      <a:pt x="1341621" y="0"/>
                      <a:pt x="1360564" y="7846"/>
                      <a:pt x="1374530" y="21813"/>
                    </a:cubicBezTo>
                    <a:cubicBezTo>
                      <a:pt x="1388497" y="35779"/>
                      <a:pt x="1396343" y="54722"/>
                      <a:pt x="1396343" y="74473"/>
                    </a:cubicBezTo>
                    <a:lnTo>
                      <a:pt x="1396343" y="451796"/>
                    </a:lnTo>
                    <a:cubicBezTo>
                      <a:pt x="1396343" y="471548"/>
                      <a:pt x="1388497" y="490491"/>
                      <a:pt x="1374530" y="504457"/>
                    </a:cubicBezTo>
                    <a:cubicBezTo>
                      <a:pt x="1360564" y="518423"/>
                      <a:pt x="1341621" y="526270"/>
                      <a:pt x="1321870" y="526270"/>
                    </a:cubicBezTo>
                    <a:lnTo>
                      <a:pt x="74473" y="526270"/>
                    </a:lnTo>
                    <a:cubicBezTo>
                      <a:pt x="54722" y="526270"/>
                      <a:pt x="35779" y="518423"/>
                      <a:pt x="21813" y="504457"/>
                    </a:cubicBezTo>
                    <a:cubicBezTo>
                      <a:pt x="7846" y="490491"/>
                      <a:pt x="0" y="471548"/>
                      <a:pt x="0" y="451796"/>
                    </a:cubicBezTo>
                    <a:lnTo>
                      <a:pt x="0" y="74473"/>
                    </a:lnTo>
                    <a:cubicBezTo>
                      <a:pt x="0" y="54722"/>
                      <a:pt x="7846" y="35779"/>
                      <a:pt x="21813" y="21813"/>
                    </a:cubicBezTo>
                    <a:cubicBezTo>
                      <a:pt x="35779" y="7846"/>
                      <a:pt x="54722" y="0"/>
                      <a:pt x="744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" name="Google Shape;246;p1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7" name="Google Shape;247;p15"/>
            <p:cNvSpPr txBox="1"/>
            <p:nvPr/>
          </p:nvSpPr>
          <p:spPr>
            <a:xfrm>
              <a:off x="273447" y="35340"/>
              <a:ext cx="6795539" cy="26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0" b="0" i="0" u="none" strike="noStrike" cap="none">
                  <a:solidFill>
                    <a:srgbClr val="000000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Table Of</a:t>
              </a:r>
              <a:endPara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248" name="Google Shape;248;p15"/>
          <p:cNvGrpSpPr/>
          <p:nvPr/>
        </p:nvGrpSpPr>
        <p:grpSpPr>
          <a:xfrm>
            <a:off x="3947423" y="3456969"/>
            <a:ext cx="5868548" cy="3303089"/>
            <a:chOff x="0" y="-57150"/>
            <a:chExt cx="1545626" cy="869950"/>
          </a:xfrm>
        </p:grpSpPr>
        <p:sp>
          <p:nvSpPr>
            <p:cNvPr id="249" name="Google Shape;249;p15"/>
            <p:cNvSpPr/>
            <p:nvPr/>
          </p:nvSpPr>
          <p:spPr>
            <a:xfrm>
              <a:off x="0" y="0"/>
              <a:ext cx="1545626" cy="526270"/>
            </a:xfrm>
            <a:custGeom>
              <a:avLst/>
              <a:gdLst/>
              <a:ahLst/>
              <a:cxnLst/>
              <a:rect l="l" t="t" r="r" b="b"/>
              <a:pathLst>
                <a:path w="1545626" h="526270" extrusionOk="0">
                  <a:moveTo>
                    <a:pt x="67280" y="0"/>
                  </a:moveTo>
                  <a:lnTo>
                    <a:pt x="1478346" y="0"/>
                  </a:lnTo>
                  <a:cubicBezTo>
                    <a:pt x="1515504" y="0"/>
                    <a:pt x="1545626" y="30122"/>
                    <a:pt x="1545626" y="67280"/>
                  </a:cubicBezTo>
                  <a:lnTo>
                    <a:pt x="1545626" y="458989"/>
                  </a:lnTo>
                  <a:cubicBezTo>
                    <a:pt x="1545626" y="476833"/>
                    <a:pt x="1538537" y="493946"/>
                    <a:pt x="1525920" y="506564"/>
                  </a:cubicBezTo>
                  <a:cubicBezTo>
                    <a:pt x="1513302" y="519181"/>
                    <a:pt x="1496189" y="526270"/>
                    <a:pt x="1478346" y="526270"/>
                  </a:cubicBezTo>
                  <a:lnTo>
                    <a:pt x="67280" y="526270"/>
                  </a:lnTo>
                  <a:cubicBezTo>
                    <a:pt x="49436" y="526270"/>
                    <a:pt x="32323" y="519181"/>
                    <a:pt x="19706" y="506564"/>
                  </a:cubicBezTo>
                  <a:cubicBezTo>
                    <a:pt x="7088" y="493946"/>
                    <a:pt x="0" y="476833"/>
                    <a:pt x="0" y="458989"/>
                  </a:cubicBezTo>
                  <a:lnTo>
                    <a:pt x="0" y="67280"/>
                  </a:lnTo>
                  <a:cubicBezTo>
                    <a:pt x="0" y="49436"/>
                    <a:pt x="7088" y="32323"/>
                    <a:pt x="19706" y="19706"/>
                  </a:cubicBezTo>
                  <a:cubicBezTo>
                    <a:pt x="32323" y="7088"/>
                    <a:pt x="49436" y="0"/>
                    <a:pt x="67280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15"/>
          <p:cNvSpPr txBox="1"/>
          <p:nvPr/>
        </p:nvSpPr>
        <p:spPr>
          <a:xfrm>
            <a:off x="3947423" y="3679297"/>
            <a:ext cx="5831810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Contents</a:t>
            </a:r>
            <a:endParaRPr lang="en-US" sz="130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1821761" y="8510796"/>
            <a:ext cx="3306074" cy="83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Elaborate on what you want to discuss. </a:t>
            </a:r>
            <a:endParaRPr lang="en-US" sz="24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3" name="Google Shape;253;p15"/>
          <p:cNvSpPr txBox="1"/>
          <p:nvPr/>
        </p:nvSpPr>
        <p:spPr>
          <a:xfrm>
            <a:off x="1821761" y="7947818"/>
            <a:ext cx="330607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History</a:t>
            </a:r>
            <a:endParaRPr lang="en-US" sz="35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54" name="Google Shape;254;p15"/>
          <p:cNvSpPr/>
          <p:nvPr/>
        </p:nvSpPr>
        <p:spPr>
          <a:xfrm>
            <a:off x="2907200" y="6678649"/>
            <a:ext cx="1098083" cy="1098083"/>
          </a:xfrm>
          <a:custGeom>
            <a:avLst/>
            <a:gdLst/>
            <a:ahLst/>
            <a:cxnLst/>
            <a:rect l="l" t="t" r="r" b="b"/>
            <a:pathLst>
              <a:path w="1098083" h="1098083" extrusionOk="0">
                <a:moveTo>
                  <a:pt x="0" y="0"/>
                </a:moveTo>
                <a:lnTo>
                  <a:pt x="1098083" y="0"/>
                </a:lnTo>
                <a:lnTo>
                  <a:pt x="1098083" y="1098083"/>
                </a:lnTo>
                <a:lnTo>
                  <a:pt x="0" y="10980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55" name="Google Shape;255;p15"/>
          <p:cNvSpPr/>
          <p:nvPr/>
        </p:nvSpPr>
        <p:spPr>
          <a:xfrm>
            <a:off x="-777874" y="-373625"/>
            <a:ext cx="4135636" cy="4052923"/>
          </a:xfrm>
          <a:custGeom>
            <a:avLst/>
            <a:gdLst/>
            <a:ahLst/>
            <a:cxnLst/>
            <a:rect l="l" t="t" r="r" b="b"/>
            <a:pathLst>
              <a:path w="4135636" h="4052923" extrusionOk="0">
                <a:moveTo>
                  <a:pt x="0" y="0"/>
                </a:moveTo>
                <a:lnTo>
                  <a:pt x="4135635" y="0"/>
                </a:lnTo>
                <a:lnTo>
                  <a:pt x="4135635" y="4052922"/>
                </a:lnTo>
                <a:lnTo>
                  <a:pt x="0" y="40529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grpSp>
        <p:nvGrpSpPr>
          <p:cNvPr id="256" name="Google Shape;256;p15"/>
          <p:cNvGrpSpPr/>
          <p:nvPr/>
        </p:nvGrpSpPr>
        <p:grpSpPr>
          <a:xfrm>
            <a:off x="6737814" y="6035251"/>
            <a:ext cx="4892195" cy="3865557"/>
            <a:chOff x="0" y="0"/>
            <a:chExt cx="3093720" cy="2444496"/>
          </a:xfrm>
        </p:grpSpPr>
        <p:sp>
          <p:nvSpPr>
            <p:cNvPr id="257" name="Google Shape;257;p15"/>
            <p:cNvSpPr/>
            <p:nvPr/>
          </p:nvSpPr>
          <p:spPr>
            <a:xfrm>
              <a:off x="86741" y="168148"/>
              <a:ext cx="2933700" cy="2102104"/>
            </a:xfrm>
            <a:custGeom>
              <a:avLst/>
              <a:gdLst/>
              <a:ahLst/>
              <a:cxnLst/>
              <a:rect l="l" t="t" r="r" b="b"/>
              <a:pathLst>
                <a:path w="2933700" h="2102104" extrusionOk="0">
                  <a:moveTo>
                    <a:pt x="2933700" y="2102104"/>
                  </a:moveTo>
                  <a:lnTo>
                    <a:pt x="0" y="2102104"/>
                  </a:lnTo>
                  <a:lnTo>
                    <a:pt x="0" y="0"/>
                  </a:lnTo>
                  <a:lnTo>
                    <a:pt x="2933700" y="0"/>
                  </a:lnTo>
                  <a:lnTo>
                    <a:pt x="2933700" y="2102104"/>
                  </a:lnTo>
                  <a:close/>
                </a:path>
              </a:pathLst>
            </a:custGeom>
            <a:gradFill>
              <a:gsLst>
                <a:gs pos="0">
                  <a:srgbClr val="FFF731"/>
                </a:gs>
                <a:gs pos="100000">
                  <a:srgbClr val="FF914D"/>
                </a:gs>
              </a:gsLst>
              <a:lin ang="0" scaled="0"/>
            </a:gra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58" name="Google Shape;258;p15"/>
            <p:cNvSpPr/>
            <p:nvPr/>
          </p:nvSpPr>
          <p:spPr>
            <a:xfrm>
              <a:off x="0" y="0"/>
              <a:ext cx="3093720" cy="2444496"/>
            </a:xfrm>
            <a:custGeom>
              <a:avLst/>
              <a:gdLst/>
              <a:ahLst/>
              <a:cxnLst/>
              <a:rect l="l" t="t" r="r" b="b"/>
              <a:pathLst>
                <a:path w="3093720" h="2444496" extrusionOk="0">
                  <a:moveTo>
                    <a:pt x="3093720" y="2444496"/>
                  </a:moveTo>
                  <a:lnTo>
                    <a:pt x="0" y="2444496"/>
                  </a:lnTo>
                  <a:lnTo>
                    <a:pt x="0" y="0"/>
                  </a:lnTo>
                  <a:lnTo>
                    <a:pt x="3093720" y="0"/>
                  </a:lnTo>
                  <a:lnTo>
                    <a:pt x="3093720" y="2444496"/>
                  </a:lnTo>
                  <a:close/>
                </a:path>
              </a:pathLst>
            </a:custGeom>
            <a:blipFill rotWithShape="1">
              <a:blip r:embed="rId2"/>
              <a:stretch>
                <a:fillRect l="-87" r="-86"/>
              </a:stretch>
            </a:blipFill>
            <a:ln>
              <a:noFill/>
            </a:ln>
          </p:spPr>
        </p:sp>
      </p:grpSp>
      <p:sp>
        <p:nvSpPr>
          <p:cNvPr id="259" name="Google Shape;259;p15"/>
          <p:cNvSpPr txBox="1"/>
          <p:nvPr/>
        </p:nvSpPr>
        <p:spPr>
          <a:xfrm>
            <a:off x="7531990" y="7947818"/>
            <a:ext cx="330607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Our Projects</a:t>
            </a:r>
            <a:endParaRPr lang="en-US" sz="35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60" name="Google Shape;260;p15"/>
          <p:cNvSpPr txBox="1"/>
          <p:nvPr/>
        </p:nvSpPr>
        <p:spPr>
          <a:xfrm>
            <a:off x="7531990" y="8510796"/>
            <a:ext cx="3306074" cy="83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Elaborate on what you want to discuss. </a:t>
            </a:r>
            <a:endParaRPr lang="en-US" sz="24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1" name="Google Shape;261;p15"/>
          <p:cNvSpPr/>
          <p:nvPr/>
        </p:nvSpPr>
        <p:spPr>
          <a:xfrm flipH="1">
            <a:off x="8573055" y="6495272"/>
            <a:ext cx="905031" cy="1281460"/>
          </a:xfrm>
          <a:custGeom>
            <a:avLst/>
            <a:gdLst/>
            <a:ahLst/>
            <a:cxnLst/>
            <a:rect l="l" t="t" r="r" b="b"/>
            <a:pathLst>
              <a:path w="905031" h="1281460" extrusionOk="0">
                <a:moveTo>
                  <a:pt x="905031" y="0"/>
                </a:moveTo>
                <a:lnTo>
                  <a:pt x="0" y="0"/>
                </a:lnTo>
                <a:lnTo>
                  <a:pt x="0" y="1281460"/>
                </a:lnTo>
                <a:lnTo>
                  <a:pt x="905031" y="1281460"/>
                </a:lnTo>
                <a:lnTo>
                  <a:pt x="905031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</p:sp>
      <p:grpSp>
        <p:nvGrpSpPr>
          <p:cNvPr id="262" name="Google Shape;262;p15"/>
          <p:cNvGrpSpPr/>
          <p:nvPr/>
        </p:nvGrpSpPr>
        <p:grpSpPr>
          <a:xfrm>
            <a:off x="12449159" y="6005515"/>
            <a:ext cx="4892195" cy="3865557"/>
            <a:chOff x="0" y="0"/>
            <a:chExt cx="3093720" cy="2444496"/>
          </a:xfrm>
        </p:grpSpPr>
        <p:sp>
          <p:nvSpPr>
            <p:cNvPr id="263" name="Google Shape;263;p15"/>
            <p:cNvSpPr/>
            <p:nvPr/>
          </p:nvSpPr>
          <p:spPr>
            <a:xfrm>
              <a:off x="86741" y="168148"/>
              <a:ext cx="2933700" cy="2102104"/>
            </a:xfrm>
            <a:custGeom>
              <a:avLst/>
              <a:gdLst/>
              <a:ahLst/>
              <a:cxnLst/>
              <a:rect l="l" t="t" r="r" b="b"/>
              <a:pathLst>
                <a:path w="2933700" h="2102104" extrusionOk="0">
                  <a:moveTo>
                    <a:pt x="2933700" y="2102104"/>
                  </a:moveTo>
                  <a:lnTo>
                    <a:pt x="0" y="2102104"/>
                  </a:lnTo>
                  <a:lnTo>
                    <a:pt x="0" y="0"/>
                  </a:lnTo>
                  <a:lnTo>
                    <a:pt x="2933700" y="0"/>
                  </a:lnTo>
                  <a:lnTo>
                    <a:pt x="2933700" y="2102104"/>
                  </a:lnTo>
                  <a:close/>
                </a:path>
              </a:pathLst>
            </a:custGeom>
            <a:gradFill>
              <a:gsLst>
                <a:gs pos="0">
                  <a:srgbClr val="FFF731"/>
                </a:gs>
                <a:gs pos="100000">
                  <a:srgbClr val="FF914D"/>
                </a:gs>
              </a:gsLst>
              <a:lin ang="0" scaled="0"/>
            </a:gra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64" name="Google Shape;264;p15"/>
            <p:cNvSpPr/>
            <p:nvPr/>
          </p:nvSpPr>
          <p:spPr>
            <a:xfrm>
              <a:off x="0" y="0"/>
              <a:ext cx="3093720" cy="2444496"/>
            </a:xfrm>
            <a:custGeom>
              <a:avLst/>
              <a:gdLst/>
              <a:ahLst/>
              <a:cxnLst/>
              <a:rect l="l" t="t" r="r" b="b"/>
              <a:pathLst>
                <a:path w="3093720" h="2444496" extrusionOk="0">
                  <a:moveTo>
                    <a:pt x="3093720" y="2444496"/>
                  </a:moveTo>
                  <a:lnTo>
                    <a:pt x="0" y="2444496"/>
                  </a:lnTo>
                  <a:lnTo>
                    <a:pt x="0" y="0"/>
                  </a:lnTo>
                  <a:lnTo>
                    <a:pt x="3093720" y="0"/>
                  </a:lnTo>
                  <a:lnTo>
                    <a:pt x="3093720" y="2444496"/>
                  </a:lnTo>
                  <a:close/>
                </a:path>
              </a:pathLst>
            </a:custGeom>
            <a:blipFill rotWithShape="1">
              <a:blip r:embed="rId2"/>
              <a:stretch>
                <a:fillRect l="-87" r="-86"/>
              </a:stretch>
            </a:blipFill>
            <a:ln>
              <a:noFill/>
            </a:ln>
          </p:spPr>
        </p:sp>
      </p:grpSp>
      <p:sp>
        <p:nvSpPr>
          <p:cNvPr id="265" name="Google Shape;265;p15"/>
          <p:cNvSpPr txBox="1"/>
          <p:nvPr/>
        </p:nvSpPr>
        <p:spPr>
          <a:xfrm>
            <a:off x="12998017" y="7947818"/>
            <a:ext cx="3794478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Stats &amp; Numbers</a:t>
            </a:r>
            <a:endParaRPr lang="en-US" sz="35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66" name="Google Shape;266;p15"/>
          <p:cNvSpPr txBox="1"/>
          <p:nvPr/>
        </p:nvSpPr>
        <p:spPr>
          <a:xfrm>
            <a:off x="13242219" y="8510796"/>
            <a:ext cx="3306074" cy="83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Elaborate on what you want to discuss. </a:t>
            </a:r>
            <a:endParaRPr lang="en-US" sz="24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7" name="Google Shape;267;p15"/>
          <p:cNvSpPr/>
          <p:nvPr/>
        </p:nvSpPr>
        <p:spPr>
          <a:xfrm>
            <a:off x="14277959" y="6540885"/>
            <a:ext cx="1223891" cy="1190234"/>
          </a:xfrm>
          <a:custGeom>
            <a:avLst/>
            <a:gdLst/>
            <a:ahLst/>
            <a:cxnLst/>
            <a:rect l="l" t="t" r="r" b="b"/>
            <a:pathLst>
              <a:path w="1223891" h="1190234" extrusionOk="0">
                <a:moveTo>
                  <a:pt x="0" y="0"/>
                </a:moveTo>
                <a:lnTo>
                  <a:pt x="1223891" y="0"/>
                </a:lnTo>
                <a:lnTo>
                  <a:pt x="1223891" y="1190234"/>
                </a:lnTo>
                <a:lnTo>
                  <a:pt x="0" y="119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6"/>
          <p:cNvGrpSpPr/>
          <p:nvPr/>
        </p:nvGrpSpPr>
        <p:grpSpPr>
          <a:xfrm rot="5400000">
            <a:off x="2386831" y="168448"/>
            <a:ext cx="14511766" cy="14220047"/>
            <a:chOff x="0" y="0"/>
            <a:chExt cx="19349022" cy="18960063"/>
          </a:xfrm>
        </p:grpSpPr>
        <p:cxnSp>
          <p:nvCxnSpPr>
            <p:cNvPr id="273" name="Google Shape;273;p16"/>
            <p:cNvCxnSpPr/>
            <p:nvPr/>
          </p:nvCxnSpPr>
          <p:spPr>
            <a:xfrm rot="10800000">
              <a:off x="4163814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" name="Google Shape;274;p16"/>
            <p:cNvCxnSpPr/>
            <p:nvPr/>
          </p:nvCxnSpPr>
          <p:spPr>
            <a:xfrm>
              <a:off x="0" y="16847972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5" name="Google Shape;275;p16"/>
            <p:cNvCxnSpPr/>
            <p:nvPr/>
          </p:nvCxnSpPr>
          <p:spPr>
            <a:xfrm>
              <a:off x="0" y="15092860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6" name="Google Shape;276;p16"/>
            <p:cNvCxnSpPr/>
            <p:nvPr/>
          </p:nvCxnSpPr>
          <p:spPr>
            <a:xfrm>
              <a:off x="0" y="13337747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p16"/>
            <p:cNvCxnSpPr/>
            <p:nvPr/>
          </p:nvCxnSpPr>
          <p:spPr>
            <a:xfrm>
              <a:off x="0" y="11582635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p16"/>
            <p:cNvCxnSpPr/>
            <p:nvPr/>
          </p:nvCxnSpPr>
          <p:spPr>
            <a:xfrm>
              <a:off x="0" y="9827522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16"/>
            <p:cNvCxnSpPr/>
            <p:nvPr/>
          </p:nvCxnSpPr>
          <p:spPr>
            <a:xfrm>
              <a:off x="0" y="8072410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p16"/>
            <p:cNvCxnSpPr/>
            <p:nvPr/>
          </p:nvCxnSpPr>
          <p:spPr>
            <a:xfrm>
              <a:off x="0" y="6317297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p16"/>
            <p:cNvCxnSpPr/>
            <p:nvPr/>
          </p:nvCxnSpPr>
          <p:spPr>
            <a:xfrm>
              <a:off x="0" y="4562185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p16"/>
            <p:cNvCxnSpPr/>
            <p:nvPr/>
          </p:nvCxnSpPr>
          <p:spPr>
            <a:xfrm>
              <a:off x="0" y="2807072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p16"/>
            <p:cNvCxnSpPr/>
            <p:nvPr/>
          </p:nvCxnSpPr>
          <p:spPr>
            <a:xfrm>
              <a:off x="0" y="1051959"/>
              <a:ext cx="19349022" cy="0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p16"/>
            <p:cNvCxnSpPr/>
            <p:nvPr/>
          </p:nvCxnSpPr>
          <p:spPr>
            <a:xfrm rot="10800000">
              <a:off x="2092604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p16"/>
            <p:cNvCxnSpPr/>
            <p:nvPr/>
          </p:nvCxnSpPr>
          <p:spPr>
            <a:xfrm rot="10800000">
              <a:off x="6235025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p16"/>
            <p:cNvCxnSpPr/>
            <p:nvPr/>
          </p:nvCxnSpPr>
          <p:spPr>
            <a:xfrm rot="10800000">
              <a:off x="8306236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p16"/>
            <p:cNvCxnSpPr/>
            <p:nvPr/>
          </p:nvCxnSpPr>
          <p:spPr>
            <a:xfrm rot="10800000">
              <a:off x="10377446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p16"/>
            <p:cNvCxnSpPr/>
            <p:nvPr/>
          </p:nvCxnSpPr>
          <p:spPr>
            <a:xfrm rot="10800000">
              <a:off x="12448657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9" name="Google Shape;289;p16"/>
            <p:cNvCxnSpPr/>
            <p:nvPr/>
          </p:nvCxnSpPr>
          <p:spPr>
            <a:xfrm rot="10800000">
              <a:off x="14519867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0" name="Google Shape;290;p16"/>
            <p:cNvCxnSpPr/>
            <p:nvPr/>
          </p:nvCxnSpPr>
          <p:spPr>
            <a:xfrm rot="10800000">
              <a:off x="16591078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1" name="Google Shape;291;p16"/>
            <p:cNvCxnSpPr/>
            <p:nvPr/>
          </p:nvCxnSpPr>
          <p:spPr>
            <a:xfrm rot="10800000">
              <a:off x="18585822" y="0"/>
              <a:ext cx="0" cy="18960063"/>
            </a:xfrm>
            <a:prstGeom prst="straightConnector1">
              <a:avLst/>
            </a:prstGeom>
            <a:noFill/>
            <a:ln w="4277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92" name="Google Shape;292;p16"/>
          <p:cNvGrpSpPr/>
          <p:nvPr/>
        </p:nvGrpSpPr>
        <p:grpSpPr>
          <a:xfrm>
            <a:off x="917310" y="4158603"/>
            <a:ext cx="6075028" cy="4621300"/>
            <a:chOff x="0" y="-57150"/>
            <a:chExt cx="1600007" cy="1217133"/>
          </a:xfrm>
        </p:grpSpPr>
        <p:sp>
          <p:nvSpPr>
            <p:cNvPr id="293" name="Google Shape;293;p16"/>
            <p:cNvSpPr/>
            <p:nvPr/>
          </p:nvSpPr>
          <p:spPr>
            <a:xfrm>
              <a:off x="0" y="0"/>
              <a:ext cx="1600007" cy="1159983"/>
            </a:xfrm>
            <a:custGeom>
              <a:avLst/>
              <a:gdLst/>
              <a:ahLst/>
              <a:cxnLst/>
              <a:rect l="l" t="t" r="r" b="b"/>
              <a:pathLst>
                <a:path w="1600007" h="1159983" extrusionOk="0">
                  <a:moveTo>
                    <a:pt x="0" y="0"/>
                  </a:moveTo>
                  <a:lnTo>
                    <a:pt x="1600007" y="0"/>
                  </a:lnTo>
                  <a:lnTo>
                    <a:pt x="1600007" y="1159983"/>
                  </a:lnTo>
                  <a:lnTo>
                    <a:pt x="0" y="11599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94" name="Google Shape;294;p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16"/>
          <p:cNvGrpSpPr/>
          <p:nvPr/>
        </p:nvGrpSpPr>
        <p:grpSpPr>
          <a:xfrm>
            <a:off x="1765925" y="4916454"/>
            <a:ext cx="7378075" cy="3070225"/>
            <a:chOff x="0" y="0"/>
            <a:chExt cx="9837433" cy="4093633"/>
          </a:xfrm>
        </p:grpSpPr>
        <p:sp>
          <p:nvSpPr>
            <p:cNvPr id="296" name="Google Shape;296;p16"/>
            <p:cNvSpPr txBox="1"/>
            <p:nvPr/>
          </p:nvSpPr>
          <p:spPr>
            <a:xfrm>
              <a:off x="0" y="0"/>
              <a:ext cx="9837433" cy="26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0" b="0" i="0" u="none" strike="noStrike" cap="none">
                  <a:solidFill>
                    <a:srgbClr val="FFFFFF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History</a:t>
              </a:r>
              <a:endParaRPr lang="en-US" sz="13000" b="0" i="0" u="none" strike="noStrike" cap="none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sp>
          <p:nvSpPr>
            <p:cNvPr id="297" name="Google Shape;297;p16"/>
            <p:cNvSpPr txBox="1"/>
            <p:nvPr/>
          </p:nvSpPr>
          <p:spPr>
            <a:xfrm>
              <a:off x="0" y="2590800"/>
              <a:ext cx="7094321" cy="1502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Elaborate on what you want to discuss. 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298" name="Google Shape;298;p16"/>
          <p:cNvGrpSpPr/>
          <p:nvPr/>
        </p:nvGrpSpPr>
        <p:grpSpPr>
          <a:xfrm>
            <a:off x="-594758" y="1076390"/>
            <a:ext cx="19878627" cy="3303093"/>
            <a:chOff x="0" y="-289322"/>
            <a:chExt cx="26504836" cy="4404124"/>
          </a:xfrm>
        </p:grpSpPr>
        <p:grpSp>
          <p:nvGrpSpPr>
            <p:cNvPr id="299" name="Google Shape;299;p16"/>
            <p:cNvGrpSpPr/>
            <p:nvPr/>
          </p:nvGrpSpPr>
          <p:grpSpPr>
            <a:xfrm>
              <a:off x="538586" y="-289322"/>
              <a:ext cx="24677747" cy="4404124"/>
              <a:chOff x="0" y="-57150"/>
              <a:chExt cx="4874617" cy="869950"/>
            </a:xfrm>
          </p:grpSpPr>
          <p:sp>
            <p:nvSpPr>
              <p:cNvPr id="300" name="Google Shape;300;p16"/>
              <p:cNvSpPr/>
              <p:nvPr/>
            </p:nvSpPr>
            <p:spPr>
              <a:xfrm>
                <a:off x="0" y="0"/>
                <a:ext cx="4874617" cy="316197"/>
              </a:xfrm>
              <a:custGeom>
                <a:avLst/>
                <a:gdLst/>
                <a:ahLst/>
                <a:cxnLst/>
                <a:rect l="l" t="t" r="r" b="b"/>
                <a:pathLst>
                  <a:path w="4874617" h="316197" extrusionOk="0">
                    <a:moveTo>
                      <a:pt x="0" y="0"/>
                    </a:moveTo>
                    <a:lnTo>
                      <a:pt x="4874617" y="0"/>
                    </a:lnTo>
                    <a:lnTo>
                      <a:pt x="4874617" y="316197"/>
                    </a:lnTo>
                    <a:lnTo>
                      <a:pt x="0" y="316197"/>
                    </a:lnTo>
                    <a:close/>
                  </a:path>
                </a:pathLst>
              </a:custGeom>
              <a:solidFill>
                <a:srgbClr val="F4592F"/>
              </a:solidFill>
              <a:ln>
                <a:noFill/>
              </a:ln>
            </p:spPr>
          </p:sp>
          <p:sp>
            <p:nvSpPr>
              <p:cNvPr id="301" name="Google Shape;301;p1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2" name="Google Shape;302;p16"/>
            <p:cNvSpPr txBox="1"/>
            <p:nvPr/>
          </p:nvSpPr>
          <p:spPr>
            <a:xfrm>
              <a:off x="0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03" name="Google Shape;303;p16"/>
            <p:cNvSpPr txBox="1"/>
            <p:nvPr/>
          </p:nvSpPr>
          <p:spPr>
            <a:xfrm>
              <a:off x="9161750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04" name="Google Shape;304;p16"/>
            <p:cNvSpPr txBox="1"/>
            <p:nvPr/>
          </p:nvSpPr>
          <p:spPr>
            <a:xfrm>
              <a:off x="18323499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305" name="Google Shape;305;p16"/>
          <p:cNvSpPr/>
          <p:nvPr/>
        </p:nvSpPr>
        <p:spPr>
          <a:xfrm>
            <a:off x="12161608" y="5657573"/>
            <a:ext cx="10195384" cy="5123181"/>
          </a:xfrm>
          <a:custGeom>
            <a:avLst/>
            <a:gdLst/>
            <a:ahLst/>
            <a:cxnLst/>
            <a:rect l="l" t="t" r="r" b="b"/>
            <a:pathLst>
              <a:path w="10195384" h="5123181" extrusionOk="0">
                <a:moveTo>
                  <a:pt x="0" y="0"/>
                </a:moveTo>
                <a:lnTo>
                  <a:pt x="10195384" y="0"/>
                </a:lnTo>
                <a:lnTo>
                  <a:pt x="10195384" y="5123181"/>
                </a:lnTo>
                <a:lnTo>
                  <a:pt x="0" y="5123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306" name="Google Shape;306;p16"/>
          <p:cNvSpPr/>
          <p:nvPr/>
        </p:nvSpPr>
        <p:spPr>
          <a:xfrm>
            <a:off x="6992338" y="-391374"/>
            <a:ext cx="11908660" cy="11670487"/>
          </a:xfrm>
          <a:custGeom>
            <a:avLst/>
            <a:gdLst/>
            <a:ahLst/>
            <a:cxnLst/>
            <a:rect l="l" t="t" r="r" b="b"/>
            <a:pathLst>
              <a:path w="11908660" h="11670487" extrusionOk="0">
                <a:moveTo>
                  <a:pt x="0" y="0"/>
                </a:moveTo>
                <a:lnTo>
                  <a:pt x="11908660" y="0"/>
                </a:lnTo>
                <a:lnTo>
                  <a:pt x="11908660" y="11670487"/>
                </a:lnTo>
                <a:lnTo>
                  <a:pt x="0" y="11670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307" name="Google Shape;307;p16"/>
          <p:cNvSpPr/>
          <p:nvPr/>
        </p:nvSpPr>
        <p:spPr>
          <a:xfrm rot="-1171499">
            <a:off x="11026705" y="3473457"/>
            <a:ext cx="3356871" cy="3340086"/>
          </a:xfrm>
          <a:custGeom>
            <a:avLst/>
            <a:gdLst/>
            <a:ahLst/>
            <a:cxnLst/>
            <a:rect l="l" t="t" r="r" b="b"/>
            <a:pathLst>
              <a:path w="3356871" h="3340086" extrusionOk="0">
                <a:moveTo>
                  <a:pt x="0" y="0"/>
                </a:moveTo>
                <a:lnTo>
                  <a:pt x="3356871" y="0"/>
                </a:lnTo>
                <a:lnTo>
                  <a:pt x="3356871" y="3340086"/>
                </a:lnTo>
                <a:lnTo>
                  <a:pt x="0" y="3340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3131"/>
            </a:gs>
            <a:gs pos="100000">
              <a:srgbClr val="FF914D"/>
            </a:gs>
          </a:gsLst>
          <a:lin ang="0" scaled="0"/>
        </a:gradFill>
        <a:effectLst/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17"/>
          <p:cNvGrpSpPr/>
          <p:nvPr/>
        </p:nvGrpSpPr>
        <p:grpSpPr>
          <a:xfrm>
            <a:off x="9862866" y="-114361"/>
            <a:ext cx="8614839" cy="8441661"/>
            <a:chOff x="0" y="0"/>
            <a:chExt cx="11486452" cy="11255548"/>
          </a:xfrm>
        </p:grpSpPr>
        <p:cxnSp>
          <p:nvCxnSpPr>
            <p:cNvPr id="313" name="Google Shape;313;p17"/>
            <p:cNvCxnSpPr/>
            <p:nvPr/>
          </p:nvCxnSpPr>
          <p:spPr>
            <a:xfrm rot="10800000">
              <a:off x="2471828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p17"/>
            <p:cNvCxnSpPr/>
            <p:nvPr/>
          </p:nvCxnSpPr>
          <p:spPr>
            <a:xfrm>
              <a:off x="0" y="10001716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p17"/>
            <p:cNvCxnSpPr/>
            <p:nvPr/>
          </p:nvCxnSpPr>
          <p:spPr>
            <a:xfrm>
              <a:off x="0" y="8959802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p17"/>
            <p:cNvCxnSpPr/>
            <p:nvPr/>
          </p:nvCxnSpPr>
          <p:spPr>
            <a:xfrm>
              <a:off x="0" y="7917888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p17"/>
            <p:cNvCxnSpPr/>
            <p:nvPr/>
          </p:nvCxnSpPr>
          <p:spPr>
            <a:xfrm>
              <a:off x="0" y="6875974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8" name="Google Shape;318;p17"/>
            <p:cNvCxnSpPr/>
            <p:nvPr/>
          </p:nvCxnSpPr>
          <p:spPr>
            <a:xfrm>
              <a:off x="0" y="5834060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9" name="Google Shape;319;p17"/>
            <p:cNvCxnSpPr/>
            <p:nvPr/>
          </p:nvCxnSpPr>
          <p:spPr>
            <a:xfrm>
              <a:off x="0" y="4792146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0" name="Google Shape;320;p17"/>
            <p:cNvCxnSpPr/>
            <p:nvPr/>
          </p:nvCxnSpPr>
          <p:spPr>
            <a:xfrm>
              <a:off x="0" y="3750232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1" name="Google Shape;321;p17"/>
            <p:cNvCxnSpPr/>
            <p:nvPr/>
          </p:nvCxnSpPr>
          <p:spPr>
            <a:xfrm>
              <a:off x="0" y="2708318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2" name="Google Shape;322;p17"/>
            <p:cNvCxnSpPr/>
            <p:nvPr/>
          </p:nvCxnSpPr>
          <p:spPr>
            <a:xfrm>
              <a:off x="0" y="1666404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3" name="Google Shape;323;p17"/>
            <p:cNvCxnSpPr/>
            <p:nvPr/>
          </p:nvCxnSpPr>
          <p:spPr>
            <a:xfrm>
              <a:off x="0" y="624491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4" name="Google Shape;324;p17"/>
            <p:cNvCxnSpPr/>
            <p:nvPr/>
          </p:nvCxnSpPr>
          <p:spPr>
            <a:xfrm rot="10800000">
              <a:off x="1242264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5" name="Google Shape;325;p17"/>
            <p:cNvCxnSpPr/>
            <p:nvPr/>
          </p:nvCxnSpPr>
          <p:spPr>
            <a:xfrm rot="10800000">
              <a:off x="3701392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6" name="Google Shape;326;p17"/>
            <p:cNvCxnSpPr/>
            <p:nvPr/>
          </p:nvCxnSpPr>
          <p:spPr>
            <a:xfrm rot="10800000">
              <a:off x="4930956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7" name="Google Shape;327;p17"/>
            <p:cNvCxnSpPr/>
            <p:nvPr/>
          </p:nvCxnSpPr>
          <p:spPr>
            <a:xfrm rot="10800000">
              <a:off x="6160520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8" name="Google Shape;328;p17"/>
            <p:cNvCxnSpPr/>
            <p:nvPr/>
          </p:nvCxnSpPr>
          <p:spPr>
            <a:xfrm rot="10800000">
              <a:off x="7390084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9" name="Google Shape;329;p17"/>
            <p:cNvCxnSpPr/>
            <p:nvPr/>
          </p:nvCxnSpPr>
          <p:spPr>
            <a:xfrm rot="10800000">
              <a:off x="8619648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0" name="Google Shape;330;p17"/>
            <p:cNvCxnSpPr/>
            <p:nvPr/>
          </p:nvCxnSpPr>
          <p:spPr>
            <a:xfrm rot="10800000">
              <a:off x="9849212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7"/>
            <p:cNvCxnSpPr/>
            <p:nvPr/>
          </p:nvCxnSpPr>
          <p:spPr>
            <a:xfrm rot="10800000">
              <a:off x="11033382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32" name="Google Shape;332;p17"/>
          <p:cNvSpPr txBox="1"/>
          <p:nvPr/>
        </p:nvSpPr>
        <p:spPr>
          <a:xfrm>
            <a:off x="10250381" y="1443996"/>
            <a:ext cx="7414281" cy="169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I'm Rain, and I'll be sharing with you my beautiful ideas. Follow me at @reallygreatsite to learn more. </a:t>
            </a:r>
            <a:endParaRPr lang="en-US" sz="3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33" name="Google Shape;333;p17"/>
          <p:cNvCxnSpPr/>
          <p:nvPr/>
        </p:nvCxnSpPr>
        <p:spPr>
          <a:xfrm rot="10800000">
            <a:off x="9872391" y="-246370"/>
            <a:ext cx="0" cy="10533370"/>
          </a:xfrm>
          <a:prstGeom prst="straightConnector1">
            <a:avLst/>
          </a:prstGeom>
          <a:noFill/>
          <a:ln w="19050" cap="flat" cmpd="sng">
            <a:solidFill>
              <a:srgbClr val="FFD52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" name="Google Shape;334;p17"/>
          <p:cNvCxnSpPr/>
          <p:nvPr/>
        </p:nvCxnSpPr>
        <p:spPr>
          <a:xfrm>
            <a:off x="-110155" y="8308250"/>
            <a:ext cx="18508310" cy="0"/>
          </a:xfrm>
          <a:prstGeom prst="straightConnector1">
            <a:avLst/>
          </a:prstGeom>
          <a:noFill/>
          <a:ln w="19050" cap="flat" cmpd="sng">
            <a:solidFill>
              <a:srgbClr val="FFD52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35" name="Google Shape;335;p17"/>
          <p:cNvPicPr preferRelativeResize="0"/>
          <p:nvPr/>
        </p:nvPicPr>
        <p:blipFill rotWithShape="1">
          <a:blip r:embed="rId1"/>
          <a:srcRect l="14802" r="25937"/>
          <a:stretch>
            <a:fillRect/>
          </a:stretch>
        </p:blipFill>
        <p:spPr>
          <a:xfrm>
            <a:off x="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17"/>
          <p:cNvGrpSpPr/>
          <p:nvPr/>
        </p:nvGrpSpPr>
        <p:grpSpPr>
          <a:xfrm>
            <a:off x="5652915" y="3953253"/>
            <a:ext cx="6982171" cy="3303089"/>
            <a:chOff x="0" y="-289322"/>
            <a:chExt cx="9309561" cy="4404119"/>
          </a:xfrm>
        </p:grpSpPr>
        <p:grpSp>
          <p:nvGrpSpPr>
            <p:cNvPr id="337" name="Google Shape;337;p17"/>
            <p:cNvGrpSpPr/>
            <p:nvPr/>
          </p:nvGrpSpPr>
          <p:grpSpPr>
            <a:xfrm>
              <a:off x="0" y="-289322"/>
              <a:ext cx="9309561" cy="4404119"/>
              <a:chOff x="0" y="-57150"/>
              <a:chExt cx="1838926" cy="869950"/>
            </a:xfrm>
          </p:grpSpPr>
          <p:sp>
            <p:nvSpPr>
              <p:cNvPr id="338" name="Google Shape;338;p17"/>
              <p:cNvSpPr/>
              <p:nvPr/>
            </p:nvSpPr>
            <p:spPr>
              <a:xfrm>
                <a:off x="0" y="0"/>
                <a:ext cx="1838926" cy="526270"/>
              </a:xfrm>
              <a:custGeom>
                <a:avLst/>
                <a:gdLst/>
                <a:ahLst/>
                <a:cxnLst/>
                <a:rect l="l" t="t" r="r" b="b"/>
                <a:pathLst>
                  <a:path w="1838926" h="526270" extrusionOk="0">
                    <a:moveTo>
                      <a:pt x="56549" y="0"/>
                    </a:moveTo>
                    <a:lnTo>
                      <a:pt x="1782376" y="0"/>
                    </a:lnTo>
                    <a:cubicBezTo>
                      <a:pt x="1797374" y="0"/>
                      <a:pt x="1811757" y="5958"/>
                      <a:pt x="1822363" y="16563"/>
                    </a:cubicBezTo>
                    <a:cubicBezTo>
                      <a:pt x="1832968" y="27168"/>
                      <a:pt x="1838926" y="41552"/>
                      <a:pt x="1838926" y="56549"/>
                    </a:cubicBezTo>
                    <a:lnTo>
                      <a:pt x="1838926" y="469720"/>
                    </a:lnTo>
                    <a:cubicBezTo>
                      <a:pt x="1838926" y="500952"/>
                      <a:pt x="1813608" y="526270"/>
                      <a:pt x="1782376" y="526270"/>
                    </a:cubicBezTo>
                    <a:lnTo>
                      <a:pt x="56549" y="526270"/>
                    </a:lnTo>
                    <a:cubicBezTo>
                      <a:pt x="41552" y="526270"/>
                      <a:pt x="27168" y="520312"/>
                      <a:pt x="16563" y="509707"/>
                    </a:cubicBezTo>
                    <a:cubicBezTo>
                      <a:pt x="5958" y="499102"/>
                      <a:pt x="0" y="484718"/>
                      <a:pt x="0" y="469720"/>
                    </a:cubicBezTo>
                    <a:lnTo>
                      <a:pt x="0" y="56549"/>
                    </a:lnTo>
                    <a:cubicBezTo>
                      <a:pt x="0" y="25318"/>
                      <a:pt x="25318" y="0"/>
                      <a:pt x="56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9" name="Google Shape;339;p1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0" name="Google Shape;340;p17"/>
            <p:cNvSpPr txBox="1"/>
            <p:nvPr/>
          </p:nvSpPr>
          <p:spPr>
            <a:xfrm>
              <a:off x="467772" y="35340"/>
              <a:ext cx="8374017" cy="26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0" b="0" i="0" u="none" strike="noStrike" cap="none">
                  <a:solidFill>
                    <a:srgbClr val="000000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WELCOME</a:t>
              </a:r>
              <a:endPara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sp>
        <p:nvSpPr>
          <p:cNvPr id="341" name="Google Shape;341;p17"/>
          <p:cNvSpPr/>
          <p:nvPr/>
        </p:nvSpPr>
        <p:spPr>
          <a:xfrm rot="-8409927">
            <a:off x="-5213783" y="6646581"/>
            <a:ext cx="10207256" cy="8229600"/>
          </a:xfrm>
          <a:custGeom>
            <a:avLst/>
            <a:gdLst/>
            <a:ahLst/>
            <a:cxnLst/>
            <a:rect l="l" t="t" r="r" b="b"/>
            <a:pathLst>
              <a:path w="10207256" h="8229600" extrusionOk="0">
                <a:moveTo>
                  <a:pt x="0" y="0"/>
                </a:moveTo>
                <a:lnTo>
                  <a:pt x="10207256" y="0"/>
                </a:lnTo>
                <a:lnTo>
                  <a:pt x="102072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grpSp>
        <p:nvGrpSpPr>
          <p:cNvPr id="342" name="Google Shape;342;p17"/>
          <p:cNvGrpSpPr/>
          <p:nvPr/>
        </p:nvGrpSpPr>
        <p:grpSpPr>
          <a:xfrm>
            <a:off x="-384426" y="8441028"/>
            <a:ext cx="19878627" cy="3303093"/>
            <a:chOff x="0" y="-289322"/>
            <a:chExt cx="26504836" cy="4404124"/>
          </a:xfrm>
        </p:grpSpPr>
        <p:grpSp>
          <p:nvGrpSpPr>
            <p:cNvPr id="343" name="Google Shape;343;p17"/>
            <p:cNvGrpSpPr/>
            <p:nvPr/>
          </p:nvGrpSpPr>
          <p:grpSpPr>
            <a:xfrm>
              <a:off x="538586" y="-289322"/>
              <a:ext cx="24677747" cy="4404124"/>
              <a:chOff x="0" y="-57150"/>
              <a:chExt cx="4874617" cy="869950"/>
            </a:xfrm>
          </p:grpSpPr>
          <p:sp>
            <p:nvSpPr>
              <p:cNvPr id="344" name="Google Shape;344;p17"/>
              <p:cNvSpPr/>
              <p:nvPr/>
            </p:nvSpPr>
            <p:spPr>
              <a:xfrm>
                <a:off x="0" y="0"/>
                <a:ext cx="4874617" cy="316197"/>
              </a:xfrm>
              <a:custGeom>
                <a:avLst/>
                <a:gdLst/>
                <a:ahLst/>
                <a:cxnLst/>
                <a:rect l="l" t="t" r="r" b="b"/>
                <a:pathLst>
                  <a:path w="4874617" h="316197" extrusionOk="0">
                    <a:moveTo>
                      <a:pt x="0" y="0"/>
                    </a:moveTo>
                    <a:lnTo>
                      <a:pt x="4874617" y="0"/>
                    </a:lnTo>
                    <a:lnTo>
                      <a:pt x="4874617" y="316197"/>
                    </a:lnTo>
                    <a:lnTo>
                      <a:pt x="0" y="3161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45" name="Google Shape;345;p1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6" name="Google Shape;346;p17"/>
            <p:cNvSpPr txBox="1"/>
            <p:nvPr/>
          </p:nvSpPr>
          <p:spPr>
            <a:xfrm>
              <a:off x="0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47" name="Google Shape;347;p17"/>
            <p:cNvSpPr txBox="1"/>
            <p:nvPr/>
          </p:nvSpPr>
          <p:spPr>
            <a:xfrm>
              <a:off x="9161750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48" name="Google Shape;348;p17"/>
            <p:cNvSpPr txBox="1"/>
            <p:nvPr/>
          </p:nvSpPr>
          <p:spPr>
            <a:xfrm>
              <a:off x="18323499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349" name="Google Shape;349;p17"/>
          <p:cNvSpPr/>
          <p:nvPr/>
        </p:nvSpPr>
        <p:spPr>
          <a:xfrm>
            <a:off x="16182257" y="3540006"/>
            <a:ext cx="4431797" cy="4370859"/>
          </a:xfrm>
          <a:custGeom>
            <a:avLst/>
            <a:gdLst/>
            <a:ahLst/>
            <a:cxnLst/>
            <a:rect l="l" t="t" r="r" b="b"/>
            <a:pathLst>
              <a:path w="4431797" h="4370859" extrusionOk="0">
                <a:moveTo>
                  <a:pt x="0" y="0"/>
                </a:moveTo>
                <a:lnTo>
                  <a:pt x="4431796" y="0"/>
                </a:lnTo>
                <a:lnTo>
                  <a:pt x="4431796" y="4370859"/>
                </a:lnTo>
                <a:lnTo>
                  <a:pt x="0" y="4370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50" name="Google Shape;350;p17"/>
          <p:cNvSpPr/>
          <p:nvPr/>
        </p:nvSpPr>
        <p:spPr>
          <a:xfrm rot="-5024147">
            <a:off x="7877463" y="-9854"/>
            <a:ext cx="3354850" cy="2964849"/>
          </a:xfrm>
          <a:custGeom>
            <a:avLst/>
            <a:gdLst/>
            <a:ahLst/>
            <a:cxnLst/>
            <a:rect l="l" t="t" r="r" b="b"/>
            <a:pathLst>
              <a:path w="3354850" h="2964849" extrusionOk="0">
                <a:moveTo>
                  <a:pt x="0" y="0"/>
                </a:moveTo>
                <a:lnTo>
                  <a:pt x="3354850" y="0"/>
                </a:lnTo>
                <a:lnTo>
                  <a:pt x="3354850" y="2964849"/>
                </a:lnTo>
                <a:lnTo>
                  <a:pt x="0" y="29648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3131"/>
            </a:gs>
            <a:gs pos="100000">
              <a:srgbClr val="FF914D"/>
            </a:gs>
          </a:gsLst>
          <a:lin ang="0" scaled="0"/>
        </a:gradFill>
        <a:effectLst/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18"/>
          <p:cNvGrpSpPr/>
          <p:nvPr/>
        </p:nvGrpSpPr>
        <p:grpSpPr>
          <a:xfrm>
            <a:off x="744746" y="785204"/>
            <a:ext cx="5868548" cy="3303089"/>
            <a:chOff x="0" y="-57150"/>
            <a:chExt cx="1545626" cy="869950"/>
          </a:xfrm>
        </p:grpSpPr>
        <p:sp>
          <p:nvSpPr>
            <p:cNvPr id="356" name="Google Shape;356;p18"/>
            <p:cNvSpPr/>
            <p:nvPr/>
          </p:nvSpPr>
          <p:spPr>
            <a:xfrm>
              <a:off x="0" y="0"/>
              <a:ext cx="1545626" cy="526270"/>
            </a:xfrm>
            <a:custGeom>
              <a:avLst/>
              <a:gdLst/>
              <a:ahLst/>
              <a:cxnLst/>
              <a:rect l="l" t="t" r="r" b="b"/>
              <a:pathLst>
                <a:path w="1545626" h="526270" extrusionOk="0">
                  <a:moveTo>
                    <a:pt x="67280" y="0"/>
                  </a:moveTo>
                  <a:lnTo>
                    <a:pt x="1478346" y="0"/>
                  </a:lnTo>
                  <a:cubicBezTo>
                    <a:pt x="1515504" y="0"/>
                    <a:pt x="1545626" y="30122"/>
                    <a:pt x="1545626" y="67280"/>
                  </a:cubicBezTo>
                  <a:lnTo>
                    <a:pt x="1545626" y="458989"/>
                  </a:lnTo>
                  <a:cubicBezTo>
                    <a:pt x="1545626" y="476833"/>
                    <a:pt x="1538537" y="493946"/>
                    <a:pt x="1525920" y="506564"/>
                  </a:cubicBezTo>
                  <a:cubicBezTo>
                    <a:pt x="1513302" y="519181"/>
                    <a:pt x="1496189" y="526270"/>
                    <a:pt x="1478346" y="526270"/>
                  </a:cubicBezTo>
                  <a:lnTo>
                    <a:pt x="67280" y="526270"/>
                  </a:lnTo>
                  <a:cubicBezTo>
                    <a:pt x="49436" y="526270"/>
                    <a:pt x="32323" y="519181"/>
                    <a:pt x="19706" y="506564"/>
                  </a:cubicBezTo>
                  <a:cubicBezTo>
                    <a:pt x="7088" y="493946"/>
                    <a:pt x="0" y="476833"/>
                    <a:pt x="0" y="458989"/>
                  </a:cubicBezTo>
                  <a:lnTo>
                    <a:pt x="0" y="67280"/>
                  </a:lnTo>
                  <a:cubicBezTo>
                    <a:pt x="0" y="49436"/>
                    <a:pt x="7088" y="32323"/>
                    <a:pt x="19706" y="19706"/>
                  </a:cubicBezTo>
                  <a:cubicBezTo>
                    <a:pt x="32323" y="7088"/>
                    <a:pt x="49436" y="0"/>
                    <a:pt x="67280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" name="Google Shape;358;p18"/>
          <p:cNvSpPr/>
          <p:nvPr/>
        </p:nvSpPr>
        <p:spPr>
          <a:xfrm rot="5400000" flipH="1">
            <a:off x="14123753" y="-1986923"/>
            <a:ext cx="7803413" cy="7179140"/>
          </a:xfrm>
          <a:custGeom>
            <a:avLst/>
            <a:gdLst/>
            <a:ahLst/>
            <a:cxnLst/>
            <a:rect l="l" t="t" r="r" b="b"/>
            <a:pathLst>
              <a:path w="7803413" h="7179140" extrusionOk="0">
                <a:moveTo>
                  <a:pt x="0" y="7179139"/>
                </a:moveTo>
                <a:lnTo>
                  <a:pt x="7803412" y="7179139"/>
                </a:lnTo>
                <a:lnTo>
                  <a:pt x="7803412" y="0"/>
                </a:lnTo>
                <a:lnTo>
                  <a:pt x="0" y="0"/>
                </a:lnTo>
                <a:lnTo>
                  <a:pt x="0" y="7179139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cxnSp>
        <p:nvCxnSpPr>
          <p:cNvPr id="359" name="Google Shape;359;p18"/>
          <p:cNvCxnSpPr/>
          <p:nvPr/>
        </p:nvCxnSpPr>
        <p:spPr>
          <a:xfrm rot="10800000">
            <a:off x="-187446" y="4251241"/>
            <a:ext cx="18799634" cy="0"/>
          </a:xfrm>
          <a:prstGeom prst="straightConnector1">
            <a:avLst/>
          </a:prstGeom>
          <a:noFill/>
          <a:ln w="19050" cap="flat" cmpd="sng">
            <a:solidFill>
              <a:srgbClr val="FFD52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0" name="Google Shape;360;p18"/>
          <p:cNvCxnSpPr/>
          <p:nvPr/>
        </p:nvCxnSpPr>
        <p:spPr>
          <a:xfrm rot="-5400000">
            <a:off x="4957899" y="5010790"/>
            <a:ext cx="10533370" cy="0"/>
          </a:xfrm>
          <a:prstGeom prst="straightConnector1">
            <a:avLst/>
          </a:prstGeom>
          <a:noFill/>
          <a:ln w="19050" cap="flat" cmpd="sng">
            <a:solidFill>
              <a:srgbClr val="FFD52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61" name="Google Shape;361;p18"/>
          <p:cNvGrpSpPr/>
          <p:nvPr/>
        </p:nvGrpSpPr>
        <p:grpSpPr>
          <a:xfrm rot="5400000">
            <a:off x="10128470" y="4337829"/>
            <a:ext cx="8614839" cy="8441661"/>
            <a:chOff x="0" y="0"/>
            <a:chExt cx="11486452" cy="11255548"/>
          </a:xfrm>
        </p:grpSpPr>
        <p:cxnSp>
          <p:nvCxnSpPr>
            <p:cNvPr id="362" name="Google Shape;362;p18"/>
            <p:cNvCxnSpPr/>
            <p:nvPr/>
          </p:nvCxnSpPr>
          <p:spPr>
            <a:xfrm rot="10800000">
              <a:off x="2471828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8"/>
            <p:cNvCxnSpPr/>
            <p:nvPr/>
          </p:nvCxnSpPr>
          <p:spPr>
            <a:xfrm>
              <a:off x="0" y="10001716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8"/>
            <p:cNvCxnSpPr/>
            <p:nvPr/>
          </p:nvCxnSpPr>
          <p:spPr>
            <a:xfrm>
              <a:off x="0" y="8959802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0" y="7917888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0" y="6875974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0" y="5834060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8"/>
            <p:cNvCxnSpPr/>
            <p:nvPr/>
          </p:nvCxnSpPr>
          <p:spPr>
            <a:xfrm>
              <a:off x="0" y="4792146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8"/>
            <p:cNvCxnSpPr/>
            <p:nvPr/>
          </p:nvCxnSpPr>
          <p:spPr>
            <a:xfrm>
              <a:off x="0" y="3750232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8"/>
            <p:cNvCxnSpPr/>
            <p:nvPr/>
          </p:nvCxnSpPr>
          <p:spPr>
            <a:xfrm>
              <a:off x="0" y="2708318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8"/>
            <p:cNvCxnSpPr/>
            <p:nvPr/>
          </p:nvCxnSpPr>
          <p:spPr>
            <a:xfrm>
              <a:off x="0" y="1666404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8"/>
            <p:cNvCxnSpPr/>
            <p:nvPr/>
          </p:nvCxnSpPr>
          <p:spPr>
            <a:xfrm>
              <a:off x="0" y="624491"/>
              <a:ext cx="11486452" cy="0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8"/>
            <p:cNvCxnSpPr/>
            <p:nvPr/>
          </p:nvCxnSpPr>
          <p:spPr>
            <a:xfrm rot="10800000">
              <a:off x="1242264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8"/>
            <p:cNvCxnSpPr/>
            <p:nvPr/>
          </p:nvCxnSpPr>
          <p:spPr>
            <a:xfrm rot="10800000">
              <a:off x="3701392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8"/>
            <p:cNvCxnSpPr/>
            <p:nvPr/>
          </p:nvCxnSpPr>
          <p:spPr>
            <a:xfrm rot="10800000">
              <a:off x="4930956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8"/>
            <p:cNvCxnSpPr/>
            <p:nvPr/>
          </p:nvCxnSpPr>
          <p:spPr>
            <a:xfrm rot="10800000">
              <a:off x="6160520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8"/>
            <p:cNvCxnSpPr/>
            <p:nvPr/>
          </p:nvCxnSpPr>
          <p:spPr>
            <a:xfrm rot="10800000">
              <a:off x="7390084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8"/>
            <p:cNvCxnSpPr/>
            <p:nvPr/>
          </p:nvCxnSpPr>
          <p:spPr>
            <a:xfrm rot="10800000">
              <a:off x="8619648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8"/>
            <p:cNvCxnSpPr/>
            <p:nvPr/>
          </p:nvCxnSpPr>
          <p:spPr>
            <a:xfrm rot="10800000">
              <a:off x="9849212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8"/>
            <p:cNvCxnSpPr/>
            <p:nvPr/>
          </p:nvCxnSpPr>
          <p:spPr>
            <a:xfrm rot="10800000">
              <a:off x="11033382" y="0"/>
              <a:ext cx="0" cy="11255548"/>
            </a:xfrm>
            <a:prstGeom prst="straightConnector1">
              <a:avLst/>
            </a:prstGeom>
            <a:noFill/>
            <a:ln w="25400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81" name="Google Shape;381;p18"/>
          <p:cNvGrpSpPr/>
          <p:nvPr/>
        </p:nvGrpSpPr>
        <p:grpSpPr>
          <a:xfrm>
            <a:off x="-459133" y="3725948"/>
            <a:ext cx="19878627" cy="3303093"/>
            <a:chOff x="0" y="-289322"/>
            <a:chExt cx="26504836" cy="4404124"/>
          </a:xfrm>
        </p:grpSpPr>
        <p:grpSp>
          <p:nvGrpSpPr>
            <p:cNvPr id="382" name="Google Shape;382;p18"/>
            <p:cNvGrpSpPr/>
            <p:nvPr/>
          </p:nvGrpSpPr>
          <p:grpSpPr>
            <a:xfrm>
              <a:off x="538586" y="-289322"/>
              <a:ext cx="24677747" cy="4404124"/>
              <a:chOff x="0" y="-57150"/>
              <a:chExt cx="4874617" cy="869950"/>
            </a:xfrm>
          </p:grpSpPr>
          <p:sp>
            <p:nvSpPr>
              <p:cNvPr id="383" name="Google Shape;383;p18"/>
              <p:cNvSpPr/>
              <p:nvPr/>
            </p:nvSpPr>
            <p:spPr>
              <a:xfrm>
                <a:off x="0" y="0"/>
                <a:ext cx="4874617" cy="316197"/>
              </a:xfrm>
              <a:custGeom>
                <a:avLst/>
                <a:gdLst/>
                <a:ahLst/>
                <a:cxnLst/>
                <a:rect l="l" t="t" r="r" b="b"/>
                <a:pathLst>
                  <a:path w="4874617" h="316197" extrusionOk="0">
                    <a:moveTo>
                      <a:pt x="0" y="0"/>
                    </a:moveTo>
                    <a:lnTo>
                      <a:pt x="4874617" y="0"/>
                    </a:lnTo>
                    <a:lnTo>
                      <a:pt x="4874617" y="316197"/>
                    </a:lnTo>
                    <a:lnTo>
                      <a:pt x="0" y="3161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84" name="Google Shape;384;p1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5" name="Google Shape;385;p18"/>
            <p:cNvSpPr txBox="1"/>
            <p:nvPr/>
          </p:nvSpPr>
          <p:spPr>
            <a:xfrm>
              <a:off x="0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86" name="Google Shape;386;p18"/>
            <p:cNvSpPr txBox="1"/>
            <p:nvPr/>
          </p:nvSpPr>
          <p:spPr>
            <a:xfrm>
              <a:off x="9161750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87" name="Google Shape;387;p18"/>
            <p:cNvSpPr txBox="1"/>
            <p:nvPr/>
          </p:nvSpPr>
          <p:spPr>
            <a:xfrm>
              <a:off x="18323499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388" name="Google Shape;388;p18"/>
          <p:cNvSpPr/>
          <p:nvPr/>
        </p:nvSpPr>
        <p:spPr>
          <a:xfrm>
            <a:off x="11348752" y="5414237"/>
            <a:ext cx="5901023" cy="4549854"/>
          </a:xfrm>
          <a:custGeom>
            <a:avLst/>
            <a:gdLst/>
            <a:ahLst/>
            <a:cxnLst/>
            <a:rect l="l" t="t" r="r" b="b"/>
            <a:pathLst>
              <a:path w="8153400" h="6286500" extrusionOk="0">
                <a:moveTo>
                  <a:pt x="8153400" y="1377950"/>
                </a:moveTo>
                <a:lnTo>
                  <a:pt x="8153400" y="4908550"/>
                </a:lnTo>
                <a:cubicBezTo>
                  <a:pt x="8153400" y="5669280"/>
                  <a:pt x="7536180" y="6286500"/>
                  <a:pt x="6775450" y="6286500"/>
                </a:cubicBezTo>
                <a:lnTo>
                  <a:pt x="6775450" y="6286500"/>
                </a:lnTo>
                <a:cubicBezTo>
                  <a:pt x="6109970" y="6286500"/>
                  <a:pt x="5554980" y="5815330"/>
                  <a:pt x="5426710" y="5189220"/>
                </a:cubicBezTo>
                <a:cubicBezTo>
                  <a:pt x="5297170" y="5815330"/>
                  <a:pt x="4742180" y="6286500"/>
                  <a:pt x="4076700" y="6286500"/>
                </a:cubicBezTo>
                <a:lnTo>
                  <a:pt x="4076700" y="6286500"/>
                </a:lnTo>
                <a:cubicBezTo>
                  <a:pt x="3411220" y="6286500"/>
                  <a:pt x="2856230" y="5815330"/>
                  <a:pt x="2727960" y="5189220"/>
                </a:cubicBezTo>
                <a:cubicBezTo>
                  <a:pt x="2598420" y="5815330"/>
                  <a:pt x="2043430" y="6286500"/>
                  <a:pt x="1379220" y="6286500"/>
                </a:cubicBezTo>
                <a:lnTo>
                  <a:pt x="1379220" y="6286500"/>
                </a:lnTo>
                <a:cubicBezTo>
                  <a:pt x="617220" y="6286500"/>
                  <a:pt x="0" y="5669280"/>
                  <a:pt x="0" y="4908550"/>
                </a:cubicBezTo>
                <a:lnTo>
                  <a:pt x="0" y="1377950"/>
                </a:lnTo>
                <a:cubicBezTo>
                  <a:pt x="0" y="617220"/>
                  <a:pt x="617220" y="0"/>
                  <a:pt x="1377950" y="0"/>
                </a:cubicBezTo>
                <a:lnTo>
                  <a:pt x="1377950" y="0"/>
                </a:lnTo>
                <a:cubicBezTo>
                  <a:pt x="2043430" y="0"/>
                  <a:pt x="2598420" y="471170"/>
                  <a:pt x="2726690" y="1097280"/>
                </a:cubicBezTo>
                <a:cubicBezTo>
                  <a:pt x="2856230" y="471170"/>
                  <a:pt x="3411220" y="0"/>
                  <a:pt x="4076700" y="0"/>
                </a:cubicBezTo>
                <a:lnTo>
                  <a:pt x="4076700" y="0"/>
                </a:lnTo>
                <a:cubicBezTo>
                  <a:pt x="4742180" y="0"/>
                  <a:pt x="5297170" y="471170"/>
                  <a:pt x="5425440" y="1097280"/>
                </a:cubicBezTo>
                <a:cubicBezTo>
                  <a:pt x="5554980" y="471170"/>
                  <a:pt x="6109970" y="0"/>
                  <a:pt x="6775450" y="0"/>
                </a:cubicBezTo>
                <a:lnTo>
                  <a:pt x="6775450" y="0"/>
                </a:lnTo>
                <a:cubicBezTo>
                  <a:pt x="7536180" y="0"/>
                  <a:pt x="8153400" y="617220"/>
                  <a:pt x="8153400" y="1377950"/>
                </a:cubicBezTo>
                <a:close/>
              </a:path>
            </a:pathLst>
          </a:custGeom>
          <a:blipFill rotWithShape="1">
            <a:blip r:embed="rId2"/>
            <a:stretch>
              <a:fillRect l="-7808" r="-7807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9" name="Google Shape;389;p18"/>
          <p:cNvSpPr txBox="1"/>
          <p:nvPr/>
        </p:nvSpPr>
        <p:spPr>
          <a:xfrm>
            <a:off x="1028700" y="1028700"/>
            <a:ext cx="5300640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History</a:t>
            </a:r>
            <a:endParaRPr lang="en-US" sz="130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90" name="Google Shape;390;p18"/>
          <p:cNvSpPr txBox="1"/>
          <p:nvPr/>
        </p:nvSpPr>
        <p:spPr>
          <a:xfrm>
            <a:off x="1028700" y="6593535"/>
            <a:ext cx="45841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What we do? </a:t>
            </a:r>
            <a:endParaRPr lang="en-US" sz="35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391" name="Google Shape;391;p18"/>
          <p:cNvGrpSpPr/>
          <p:nvPr/>
        </p:nvGrpSpPr>
        <p:grpSpPr>
          <a:xfrm>
            <a:off x="11114123" y="1298304"/>
            <a:ext cx="4584125" cy="1702070"/>
            <a:chOff x="0" y="0"/>
            <a:chExt cx="6112166" cy="2269427"/>
          </a:xfrm>
        </p:grpSpPr>
        <p:sp>
          <p:nvSpPr>
            <p:cNvPr id="392" name="Google Shape;392;p18"/>
            <p:cNvSpPr txBox="1"/>
            <p:nvPr/>
          </p:nvSpPr>
          <p:spPr>
            <a:xfrm>
              <a:off x="0" y="0"/>
              <a:ext cx="6112166" cy="7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000000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Who we are?</a:t>
              </a:r>
              <a:endParaRPr lang="en-US" sz="35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sp>
          <p:nvSpPr>
            <p:cNvPr id="393" name="Google Shape;393;p18"/>
            <p:cNvSpPr txBox="1"/>
            <p:nvPr/>
          </p:nvSpPr>
          <p:spPr>
            <a:xfrm>
              <a:off x="0" y="1138069"/>
              <a:ext cx="6112166" cy="1131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Briefly elaborate on what you want to discuss. </a:t>
              </a:r>
              <a:endPara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394" name="Google Shape;394;p18"/>
          <p:cNvSpPr txBox="1"/>
          <p:nvPr/>
        </p:nvSpPr>
        <p:spPr>
          <a:xfrm>
            <a:off x="1028700" y="7387539"/>
            <a:ext cx="4584125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Briefly elaborate on what you want to discuss. </a:t>
            </a:r>
            <a:endParaRPr lang="en-US" sz="2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5" name="Google Shape;395;p18"/>
          <p:cNvSpPr/>
          <p:nvPr/>
        </p:nvSpPr>
        <p:spPr>
          <a:xfrm>
            <a:off x="4637960" y="2149340"/>
            <a:ext cx="8397551" cy="8229600"/>
          </a:xfrm>
          <a:custGeom>
            <a:avLst/>
            <a:gdLst/>
            <a:ahLst/>
            <a:cxnLst/>
            <a:rect l="l" t="t" r="r" b="b"/>
            <a:pathLst>
              <a:path w="8397551" h="8229600" extrusionOk="0">
                <a:moveTo>
                  <a:pt x="0" y="0"/>
                </a:moveTo>
                <a:lnTo>
                  <a:pt x="8397551" y="0"/>
                </a:lnTo>
                <a:lnTo>
                  <a:pt x="83975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96" name="Google Shape;396;p18"/>
          <p:cNvSpPr/>
          <p:nvPr/>
        </p:nvSpPr>
        <p:spPr>
          <a:xfrm>
            <a:off x="-6475681" y="7126935"/>
            <a:ext cx="8731626" cy="4387642"/>
          </a:xfrm>
          <a:custGeom>
            <a:avLst/>
            <a:gdLst/>
            <a:ahLst/>
            <a:cxnLst/>
            <a:rect l="l" t="t" r="r" b="b"/>
            <a:pathLst>
              <a:path w="8731626" h="4387642" extrusionOk="0">
                <a:moveTo>
                  <a:pt x="0" y="0"/>
                </a:moveTo>
                <a:lnTo>
                  <a:pt x="8731626" y="0"/>
                </a:lnTo>
                <a:lnTo>
                  <a:pt x="8731626" y="4387642"/>
                </a:lnTo>
                <a:lnTo>
                  <a:pt x="0" y="4387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397" name="Google Shape;397;p18"/>
          <p:cNvSpPr/>
          <p:nvPr/>
        </p:nvSpPr>
        <p:spPr>
          <a:xfrm rot="-1994976">
            <a:off x="7416133" y="4842148"/>
            <a:ext cx="2841205" cy="2296641"/>
          </a:xfrm>
          <a:custGeom>
            <a:avLst/>
            <a:gdLst/>
            <a:ahLst/>
            <a:cxnLst/>
            <a:rect l="l" t="t" r="r" b="b"/>
            <a:pathLst>
              <a:path w="2841205" h="2296641" extrusionOk="0">
                <a:moveTo>
                  <a:pt x="0" y="0"/>
                </a:moveTo>
                <a:lnTo>
                  <a:pt x="2841205" y="0"/>
                </a:lnTo>
                <a:lnTo>
                  <a:pt x="2841205" y="2296640"/>
                </a:lnTo>
                <a:lnTo>
                  <a:pt x="0" y="2296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3131"/>
            </a:gs>
            <a:gs pos="100000">
              <a:srgbClr val="FF914D"/>
            </a:gs>
          </a:gsLst>
          <a:lin ang="0" scaled="0"/>
        </a:gradFill>
        <a:effectLst/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9"/>
          <p:cNvSpPr/>
          <p:nvPr/>
        </p:nvSpPr>
        <p:spPr>
          <a:xfrm>
            <a:off x="4508635" y="192585"/>
            <a:ext cx="14554767" cy="3307902"/>
          </a:xfrm>
          <a:custGeom>
            <a:avLst/>
            <a:gdLst/>
            <a:ahLst/>
            <a:cxnLst/>
            <a:rect l="l" t="t" r="r" b="b"/>
            <a:pathLst>
              <a:path w="14554767" h="3307902" extrusionOk="0">
                <a:moveTo>
                  <a:pt x="0" y="0"/>
                </a:moveTo>
                <a:lnTo>
                  <a:pt x="14554767" y="0"/>
                </a:lnTo>
                <a:lnTo>
                  <a:pt x="14554767" y="3307902"/>
                </a:lnTo>
                <a:lnTo>
                  <a:pt x="0" y="3307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>
              <a:alphaModFix amt="80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403" name="Google Shape;403;p19"/>
          <p:cNvGrpSpPr/>
          <p:nvPr/>
        </p:nvGrpSpPr>
        <p:grpSpPr>
          <a:xfrm rot="5400000">
            <a:off x="-187586" y="-11126235"/>
            <a:ext cx="18663172" cy="18288000"/>
            <a:chOff x="0" y="0"/>
            <a:chExt cx="24884229" cy="24384000"/>
          </a:xfrm>
        </p:grpSpPr>
        <p:cxnSp>
          <p:nvCxnSpPr>
            <p:cNvPr id="404" name="Google Shape;404;p19"/>
            <p:cNvCxnSpPr/>
            <p:nvPr/>
          </p:nvCxnSpPr>
          <p:spPr>
            <a:xfrm rot="10800000">
              <a:off x="5354964" y="0"/>
              <a:ext cx="0" cy="24384000"/>
            </a:xfrm>
            <a:prstGeom prst="straightConnector1">
              <a:avLst/>
            </a:prstGeom>
            <a:noFill/>
            <a:ln w="550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9"/>
            <p:cNvCxnSpPr/>
            <p:nvPr/>
          </p:nvCxnSpPr>
          <p:spPr>
            <a:xfrm>
              <a:off x="0" y="21667700"/>
              <a:ext cx="24884229" cy="0"/>
            </a:xfrm>
            <a:prstGeom prst="straightConnector1">
              <a:avLst/>
            </a:prstGeom>
            <a:noFill/>
            <a:ln w="550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9"/>
            <p:cNvCxnSpPr/>
            <p:nvPr/>
          </p:nvCxnSpPr>
          <p:spPr>
            <a:xfrm>
              <a:off x="0" y="19410500"/>
              <a:ext cx="24884229" cy="0"/>
            </a:xfrm>
            <a:prstGeom prst="straightConnector1">
              <a:avLst/>
            </a:prstGeom>
            <a:noFill/>
            <a:ln w="550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9"/>
            <p:cNvCxnSpPr/>
            <p:nvPr/>
          </p:nvCxnSpPr>
          <p:spPr>
            <a:xfrm>
              <a:off x="0" y="17153299"/>
              <a:ext cx="24884229" cy="0"/>
            </a:xfrm>
            <a:prstGeom prst="straightConnector1">
              <a:avLst/>
            </a:prstGeom>
            <a:noFill/>
            <a:ln w="550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9"/>
            <p:cNvCxnSpPr/>
            <p:nvPr/>
          </p:nvCxnSpPr>
          <p:spPr>
            <a:xfrm>
              <a:off x="0" y="14896099"/>
              <a:ext cx="24884229" cy="0"/>
            </a:xfrm>
            <a:prstGeom prst="straightConnector1">
              <a:avLst/>
            </a:prstGeom>
            <a:noFill/>
            <a:ln w="550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9"/>
            <p:cNvCxnSpPr/>
            <p:nvPr/>
          </p:nvCxnSpPr>
          <p:spPr>
            <a:xfrm>
              <a:off x="0" y="12638898"/>
              <a:ext cx="24884229" cy="0"/>
            </a:xfrm>
            <a:prstGeom prst="straightConnector1">
              <a:avLst/>
            </a:prstGeom>
            <a:noFill/>
            <a:ln w="550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9"/>
            <p:cNvCxnSpPr/>
            <p:nvPr/>
          </p:nvCxnSpPr>
          <p:spPr>
            <a:xfrm>
              <a:off x="0" y="10381697"/>
              <a:ext cx="24884229" cy="0"/>
            </a:xfrm>
            <a:prstGeom prst="straightConnector1">
              <a:avLst/>
            </a:prstGeom>
            <a:noFill/>
            <a:ln w="550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9"/>
            <p:cNvCxnSpPr/>
            <p:nvPr/>
          </p:nvCxnSpPr>
          <p:spPr>
            <a:xfrm>
              <a:off x="0" y="8124497"/>
              <a:ext cx="24884229" cy="0"/>
            </a:xfrm>
            <a:prstGeom prst="straightConnector1">
              <a:avLst/>
            </a:prstGeom>
            <a:noFill/>
            <a:ln w="550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9"/>
            <p:cNvCxnSpPr/>
            <p:nvPr/>
          </p:nvCxnSpPr>
          <p:spPr>
            <a:xfrm>
              <a:off x="0" y="5867296"/>
              <a:ext cx="24884229" cy="0"/>
            </a:xfrm>
            <a:prstGeom prst="straightConnector1">
              <a:avLst/>
            </a:prstGeom>
            <a:noFill/>
            <a:ln w="550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9"/>
            <p:cNvCxnSpPr/>
            <p:nvPr/>
          </p:nvCxnSpPr>
          <p:spPr>
            <a:xfrm>
              <a:off x="0" y="3610096"/>
              <a:ext cx="24884229" cy="0"/>
            </a:xfrm>
            <a:prstGeom prst="straightConnector1">
              <a:avLst/>
            </a:prstGeom>
            <a:noFill/>
            <a:ln w="550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9"/>
            <p:cNvCxnSpPr/>
            <p:nvPr/>
          </p:nvCxnSpPr>
          <p:spPr>
            <a:xfrm>
              <a:off x="0" y="1352895"/>
              <a:ext cx="24884229" cy="0"/>
            </a:xfrm>
            <a:prstGeom prst="straightConnector1">
              <a:avLst/>
            </a:prstGeom>
            <a:noFill/>
            <a:ln w="550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9"/>
            <p:cNvCxnSpPr/>
            <p:nvPr/>
          </p:nvCxnSpPr>
          <p:spPr>
            <a:xfrm rot="10800000">
              <a:off x="2691239" y="0"/>
              <a:ext cx="0" cy="24384000"/>
            </a:xfrm>
            <a:prstGeom prst="straightConnector1">
              <a:avLst/>
            </a:prstGeom>
            <a:noFill/>
            <a:ln w="550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9"/>
            <p:cNvCxnSpPr/>
            <p:nvPr/>
          </p:nvCxnSpPr>
          <p:spPr>
            <a:xfrm rot="10800000">
              <a:off x="8018689" y="0"/>
              <a:ext cx="0" cy="24384000"/>
            </a:xfrm>
            <a:prstGeom prst="straightConnector1">
              <a:avLst/>
            </a:prstGeom>
            <a:noFill/>
            <a:ln w="550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9"/>
            <p:cNvCxnSpPr/>
            <p:nvPr/>
          </p:nvCxnSpPr>
          <p:spPr>
            <a:xfrm rot="10800000">
              <a:off x="10682414" y="0"/>
              <a:ext cx="0" cy="24384000"/>
            </a:xfrm>
            <a:prstGeom prst="straightConnector1">
              <a:avLst/>
            </a:prstGeom>
            <a:noFill/>
            <a:ln w="550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9"/>
            <p:cNvCxnSpPr/>
            <p:nvPr/>
          </p:nvCxnSpPr>
          <p:spPr>
            <a:xfrm rot="10800000">
              <a:off x="13346140" y="0"/>
              <a:ext cx="0" cy="24384000"/>
            </a:xfrm>
            <a:prstGeom prst="straightConnector1">
              <a:avLst/>
            </a:prstGeom>
            <a:noFill/>
            <a:ln w="550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9"/>
            <p:cNvCxnSpPr/>
            <p:nvPr/>
          </p:nvCxnSpPr>
          <p:spPr>
            <a:xfrm rot="10800000">
              <a:off x="16009865" y="0"/>
              <a:ext cx="0" cy="24384000"/>
            </a:xfrm>
            <a:prstGeom prst="straightConnector1">
              <a:avLst/>
            </a:prstGeom>
            <a:noFill/>
            <a:ln w="550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9"/>
            <p:cNvCxnSpPr/>
            <p:nvPr/>
          </p:nvCxnSpPr>
          <p:spPr>
            <a:xfrm rot="10800000">
              <a:off x="18673590" y="0"/>
              <a:ext cx="0" cy="24384000"/>
            </a:xfrm>
            <a:prstGeom prst="straightConnector1">
              <a:avLst/>
            </a:prstGeom>
            <a:noFill/>
            <a:ln w="550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9"/>
            <p:cNvCxnSpPr/>
            <p:nvPr/>
          </p:nvCxnSpPr>
          <p:spPr>
            <a:xfrm rot="10800000">
              <a:off x="21337315" y="0"/>
              <a:ext cx="0" cy="24384000"/>
            </a:xfrm>
            <a:prstGeom prst="straightConnector1">
              <a:avLst/>
            </a:prstGeom>
            <a:noFill/>
            <a:ln w="550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9"/>
            <p:cNvCxnSpPr/>
            <p:nvPr/>
          </p:nvCxnSpPr>
          <p:spPr>
            <a:xfrm rot="10800000">
              <a:off x="23902700" y="0"/>
              <a:ext cx="0" cy="24384000"/>
            </a:xfrm>
            <a:prstGeom prst="straightConnector1">
              <a:avLst/>
            </a:prstGeom>
            <a:noFill/>
            <a:ln w="550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423" name="Google Shape;423;p19"/>
          <p:cNvCxnSpPr/>
          <p:nvPr/>
        </p:nvCxnSpPr>
        <p:spPr>
          <a:xfrm>
            <a:off x="0" y="7358876"/>
            <a:ext cx="18508310" cy="0"/>
          </a:xfrm>
          <a:prstGeom prst="straightConnector1">
            <a:avLst/>
          </a:prstGeom>
          <a:noFill/>
          <a:ln w="19050" cap="flat" cmpd="sng">
            <a:solidFill>
              <a:srgbClr val="FFD52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24" name="Google Shape;424;p19"/>
          <p:cNvGrpSpPr/>
          <p:nvPr/>
        </p:nvGrpSpPr>
        <p:grpSpPr>
          <a:xfrm>
            <a:off x="744746" y="6623870"/>
            <a:ext cx="6361398" cy="3303089"/>
            <a:chOff x="0" y="-57150"/>
            <a:chExt cx="1675430" cy="869950"/>
          </a:xfrm>
        </p:grpSpPr>
        <p:sp>
          <p:nvSpPr>
            <p:cNvPr id="425" name="Google Shape;425;p19"/>
            <p:cNvSpPr/>
            <p:nvPr/>
          </p:nvSpPr>
          <p:spPr>
            <a:xfrm>
              <a:off x="0" y="0"/>
              <a:ext cx="1675430" cy="526270"/>
            </a:xfrm>
            <a:custGeom>
              <a:avLst/>
              <a:gdLst/>
              <a:ahLst/>
              <a:cxnLst/>
              <a:rect l="l" t="t" r="r" b="b"/>
              <a:pathLst>
                <a:path w="1675430" h="526270" extrusionOk="0">
                  <a:moveTo>
                    <a:pt x="62068" y="0"/>
                  </a:moveTo>
                  <a:lnTo>
                    <a:pt x="1613362" y="0"/>
                  </a:lnTo>
                  <a:cubicBezTo>
                    <a:pt x="1647641" y="0"/>
                    <a:pt x="1675430" y="27789"/>
                    <a:pt x="1675430" y="62068"/>
                  </a:cubicBezTo>
                  <a:lnTo>
                    <a:pt x="1675430" y="464202"/>
                  </a:lnTo>
                  <a:cubicBezTo>
                    <a:pt x="1675430" y="498481"/>
                    <a:pt x="1647641" y="526270"/>
                    <a:pt x="1613362" y="526270"/>
                  </a:cubicBezTo>
                  <a:lnTo>
                    <a:pt x="62068" y="526270"/>
                  </a:lnTo>
                  <a:cubicBezTo>
                    <a:pt x="27789" y="526270"/>
                    <a:pt x="0" y="498481"/>
                    <a:pt x="0" y="464202"/>
                  </a:cubicBezTo>
                  <a:lnTo>
                    <a:pt x="0" y="62068"/>
                  </a:lnTo>
                  <a:cubicBezTo>
                    <a:pt x="0" y="27789"/>
                    <a:pt x="27789" y="0"/>
                    <a:pt x="62068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7" name="Google Shape;427;p19"/>
          <p:cNvSpPr txBox="1"/>
          <p:nvPr/>
        </p:nvSpPr>
        <p:spPr>
          <a:xfrm>
            <a:off x="1170304" y="6867366"/>
            <a:ext cx="5510281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Program</a:t>
            </a:r>
            <a:endParaRPr lang="en-US" sz="130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428" name="Google Shape;428;p19"/>
          <p:cNvSpPr/>
          <p:nvPr/>
        </p:nvSpPr>
        <p:spPr>
          <a:xfrm>
            <a:off x="-243208" y="-755888"/>
            <a:ext cx="7349351" cy="7349351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0" y="0"/>
                </a:moveTo>
                <a:lnTo>
                  <a:pt x="0" y="6350000"/>
                </a:lnTo>
                <a:lnTo>
                  <a:pt x="6350000" y="6350000"/>
                </a:lnTo>
                <a:cubicBezTo>
                  <a:pt x="6350000" y="2843530"/>
                  <a:pt x="3506470" y="0"/>
                  <a:pt x="0" y="0"/>
                </a:cubicBezTo>
                <a:close/>
              </a:path>
            </a:pathLst>
          </a:custGeom>
          <a:blipFill rotWithShape="1">
            <a:blip r:embed="rId2"/>
            <a:stretch>
              <a:fillRect t="-12283" b="-3771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29" name="Google Shape;429;p19"/>
          <p:cNvGrpSpPr/>
          <p:nvPr/>
        </p:nvGrpSpPr>
        <p:grpSpPr>
          <a:xfrm>
            <a:off x="12947995" y="1421076"/>
            <a:ext cx="4623927" cy="3303091"/>
            <a:chOff x="0" y="-57150"/>
            <a:chExt cx="1217824" cy="869950"/>
          </a:xfrm>
        </p:grpSpPr>
        <p:sp>
          <p:nvSpPr>
            <p:cNvPr id="430" name="Google Shape;430;p19"/>
            <p:cNvSpPr/>
            <p:nvPr/>
          </p:nvSpPr>
          <p:spPr>
            <a:xfrm>
              <a:off x="0" y="0"/>
              <a:ext cx="1217824" cy="423674"/>
            </a:xfrm>
            <a:custGeom>
              <a:avLst/>
              <a:gdLst/>
              <a:ahLst/>
              <a:cxnLst/>
              <a:rect l="l" t="t" r="r" b="b"/>
              <a:pathLst>
                <a:path w="1217824" h="423674" extrusionOk="0">
                  <a:moveTo>
                    <a:pt x="0" y="0"/>
                  </a:moveTo>
                  <a:lnTo>
                    <a:pt x="1217824" y="0"/>
                  </a:lnTo>
                  <a:lnTo>
                    <a:pt x="1217824" y="423674"/>
                  </a:lnTo>
                  <a:lnTo>
                    <a:pt x="0" y="4236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31" name="Google Shape;431;p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p19"/>
          <p:cNvSpPr txBox="1"/>
          <p:nvPr/>
        </p:nvSpPr>
        <p:spPr>
          <a:xfrm>
            <a:off x="13260616" y="1986525"/>
            <a:ext cx="3998684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Briefly elaborate on what you want to discuss. </a:t>
            </a:r>
            <a:endParaRPr lang="en-US" sz="2500" b="0" i="0" u="none" strike="noStrike" cap="non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433" name="Google Shape;433;p19"/>
          <p:cNvGrpSpPr/>
          <p:nvPr/>
        </p:nvGrpSpPr>
        <p:grpSpPr>
          <a:xfrm>
            <a:off x="7640343" y="4077759"/>
            <a:ext cx="4623927" cy="3303091"/>
            <a:chOff x="0" y="-57150"/>
            <a:chExt cx="1217824" cy="869950"/>
          </a:xfrm>
        </p:grpSpPr>
        <p:sp>
          <p:nvSpPr>
            <p:cNvPr id="434" name="Google Shape;434;p19"/>
            <p:cNvSpPr/>
            <p:nvPr/>
          </p:nvSpPr>
          <p:spPr>
            <a:xfrm>
              <a:off x="0" y="0"/>
              <a:ext cx="1217824" cy="423674"/>
            </a:xfrm>
            <a:custGeom>
              <a:avLst/>
              <a:gdLst/>
              <a:ahLst/>
              <a:cxnLst/>
              <a:rect l="l" t="t" r="r" b="b"/>
              <a:pathLst>
                <a:path w="1217824" h="423674" extrusionOk="0">
                  <a:moveTo>
                    <a:pt x="0" y="0"/>
                  </a:moveTo>
                  <a:lnTo>
                    <a:pt x="1217824" y="0"/>
                  </a:lnTo>
                  <a:lnTo>
                    <a:pt x="1217824" y="423674"/>
                  </a:lnTo>
                  <a:lnTo>
                    <a:pt x="0" y="4236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35" name="Google Shape;435;p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19"/>
          <p:cNvSpPr txBox="1"/>
          <p:nvPr/>
        </p:nvSpPr>
        <p:spPr>
          <a:xfrm>
            <a:off x="7952964" y="4645043"/>
            <a:ext cx="3998684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Briefly elaborate on what you want to discuss. </a:t>
            </a:r>
            <a:endParaRPr lang="en-US" sz="2500" b="0" i="0" u="none" strike="noStrike" cap="non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437" name="Google Shape;437;p19"/>
          <p:cNvGrpSpPr/>
          <p:nvPr/>
        </p:nvGrpSpPr>
        <p:grpSpPr>
          <a:xfrm>
            <a:off x="12947995" y="4077759"/>
            <a:ext cx="4623927" cy="3303091"/>
            <a:chOff x="0" y="-57150"/>
            <a:chExt cx="1217824" cy="869950"/>
          </a:xfrm>
        </p:grpSpPr>
        <p:sp>
          <p:nvSpPr>
            <p:cNvPr id="438" name="Google Shape;438;p19"/>
            <p:cNvSpPr/>
            <p:nvPr/>
          </p:nvSpPr>
          <p:spPr>
            <a:xfrm>
              <a:off x="0" y="0"/>
              <a:ext cx="1217824" cy="423674"/>
            </a:xfrm>
            <a:custGeom>
              <a:avLst/>
              <a:gdLst/>
              <a:ahLst/>
              <a:cxnLst/>
              <a:rect l="l" t="t" r="r" b="b"/>
              <a:pathLst>
                <a:path w="1217824" h="423674" extrusionOk="0">
                  <a:moveTo>
                    <a:pt x="0" y="0"/>
                  </a:moveTo>
                  <a:lnTo>
                    <a:pt x="1217824" y="0"/>
                  </a:lnTo>
                  <a:lnTo>
                    <a:pt x="1217824" y="423674"/>
                  </a:lnTo>
                  <a:lnTo>
                    <a:pt x="0" y="4236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39" name="Google Shape;439;p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19"/>
          <p:cNvSpPr txBox="1"/>
          <p:nvPr/>
        </p:nvSpPr>
        <p:spPr>
          <a:xfrm>
            <a:off x="13260616" y="4644125"/>
            <a:ext cx="3998684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Briefly elaborate on what you want to discuss. </a:t>
            </a:r>
            <a:endParaRPr lang="en-US" sz="2500" b="0" i="0" u="none" strike="noStrike" cap="non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441" name="Google Shape;441;p19"/>
          <p:cNvGrpSpPr/>
          <p:nvPr/>
        </p:nvGrpSpPr>
        <p:grpSpPr>
          <a:xfrm>
            <a:off x="7640343" y="1421076"/>
            <a:ext cx="4623927" cy="3303091"/>
            <a:chOff x="0" y="-57150"/>
            <a:chExt cx="1217824" cy="869950"/>
          </a:xfrm>
        </p:grpSpPr>
        <p:sp>
          <p:nvSpPr>
            <p:cNvPr id="442" name="Google Shape;442;p19"/>
            <p:cNvSpPr/>
            <p:nvPr/>
          </p:nvSpPr>
          <p:spPr>
            <a:xfrm>
              <a:off x="0" y="0"/>
              <a:ext cx="1217824" cy="423674"/>
            </a:xfrm>
            <a:custGeom>
              <a:avLst/>
              <a:gdLst/>
              <a:ahLst/>
              <a:cxnLst/>
              <a:rect l="l" t="t" r="r" b="b"/>
              <a:pathLst>
                <a:path w="1217824" h="423674" extrusionOk="0">
                  <a:moveTo>
                    <a:pt x="0" y="0"/>
                  </a:moveTo>
                  <a:lnTo>
                    <a:pt x="1217824" y="0"/>
                  </a:lnTo>
                  <a:lnTo>
                    <a:pt x="1217824" y="423674"/>
                  </a:lnTo>
                  <a:lnTo>
                    <a:pt x="0" y="4236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43" name="Google Shape;443;p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4" name="Google Shape;444;p19"/>
          <p:cNvSpPr txBox="1"/>
          <p:nvPr/>
        </p:nvSpPr>
        <p:spPr>
          <a:xfrm>
            <a:off x="7952964" y="1988360"/>
            <a:ext cx="3998684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Briefly elaborate on what you want to discuss. </a:t>
            </a:r>
            <a:endParaRPr lang="en-US" sz="2500" b="0" i="0" u="none" strike="noStrike" cap="non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445" name="Google Shape;445;p19"/>
          <p:cNvGrpSpPr/>
          <p:nvPr/>
        </p:nvGrpSpPr>
        <p:grpSpPr>
          <a:xfrm>
            <a:off x="-457200" y="8869448"/>
            <a:ext cx="19878627" cy="3303093"/>
            <a:chOff x="0" y="-289322"/>
            <a:chExt cx="26504836" cy="4404124"/>
          </a:xfrm>
        </p:grpSpPr>
        <p:grpSp>
          <p:nvGrpSpPr>
            <p:cNvPr id="446" name="Google Shape;446;p19"/>
            <p:cNvGrpSpPr/>
            <p:nvPr/>
          </p:nvGrpSpPr>
          <p:grpSpPr>
            <a:xfrm>
              <a:off x="538586" y="-289322"/>
              <a:ext cx="24677747" cy="4404124"/>
              <a:chOff x="0" y="-57150"/>
              <a:chExt cx="4874617" cy="869950"/>
            </a:xfrm>
          </p:grpSpPr>
          <p:sp>
            <p:nvSpPr>
              <p:cNvPr id="447" name="Google Shape;447;p19"/>
              <p:cNvSpPr/>
              <p:nvPr/>
            </p:nvSpPr>
            <p:spPr>
              <a:xfrm>
                <a:off x="0" y="0"/>
                <a:ext cx="4874617" cy="316197"/>
              </a:xfrm>
              <a:custGeom>
                <a:avLst/>
                <a:gdLst/>
                <a:ahLst/>
                <a:cxnLst/>
                <a:rect l="l" t="t" r="r" b="b"/>
                <a:pathLst>
                  <a:path w="4874617" h="316197" extrusionOk="0">
                    <a:moveTo>
                      <a:pt x="0" y="0"/>
                    </a:moveTo>
                    <a:lnTo>
                      <a:pt x="4874617" y="0"/>
                    </a:lnTo>
                    <a:lnTo>
                      <a:pt x="4874617" y="316197"/>
                    </a:lnTo>
                    <a:lnTo>
                      <a:pt x="0" y="3161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48" name="Google Shape;448;p19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9" name="Google Shape;449;p19"/>
            <p:cNvSpPr txBox="1"/>
            <p:nvPr/>
          </p:nvSpPr>
          <p:spPr>
            <a:xfrm>
              <a:off x="0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50" name="Google Shape;450;p19"/>
            <p:cNvSpPr txBox="1"/>
            <p:nvPr/>
          </p:nvSpPr>
          <p:spPr>
            <a:xfrm>
              <a:off x="9161750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51" name="Google Shape;451;p19"/>
            <p:cNvSpPr txBox="1"/>
            <p:nvPr/>
          </p:nvSpPr>
          <p:spPr>
            <a:xfrm>
              <a:off x="18323499" y="445832"/>
              <a:ext cx="8181337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EDUCATION PRESENTATION</a:t>
              </a:r>
              <a:endParaRPr lang="en-US" sz="35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452" name="Google Shape;452;p19"/>
          <p:cNvSpPr/>
          <p:nvPr/>
        </p:nvSpPr>
        <p:spPr>
          <a:xfrm>
            <a:off x="13260616" y="6033758"/>
            <a:ext cx="9597674" cy="4822831"/>
          </a:xfrm>
          <a:custGeom>
            <a:avLst/>
            <a:gdLst/>
            <a:ahLst/>
            <a:cxnLst/>
            <a:rect l="l" t="t" r="r" b="b"/>
            <a:pathLst>
              <a:path w="9597674" h="4822831" extrusionOk="0">
                <a:moveTo>
                  <a:pt x="0" y="0"/>
                </a:moveTo>
                <a:lnTo>
                  <a:pt x="9597674" y="0"/>
                </a:lnTo>
                <a:lnTo>
                  <a:pt x="9597674" y="4822831"/>
                </a:lnTo>
                <a:lnTo>
                  <a:pt x="0" y="48228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3131"/>
            </a:gs>
            <a:gs pos="100000">
              <a:srgbClr val="FF914D"/>
            </a:gs>
          </a:gsLst>
          <a:lin ang="0" scaled="0"/>
        </a:gradFill>
        <a:effectLst/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0"/>
          <p:cNvSpPr/>
          <p:nvPr/>
        </p:nvSpPr>
        <p:spPr>
          <a:xfrm rot="5400000" flipH="1">
            <a:off x="382540" y="-3544462"/>
            <a:ext cx="16154005" cy="14861684"/>
          </a:xfrm>
          <a:custGeom>
            <a:avLst/>
            <a:gdLst/>
            <a:ahLst/>
            <a:cxnLst/>
            <a:rect l="l" t="t" r="r" b="b"/>
            <a:pathLst>
              <a:path w="16154005" h="14861684" extrusionOk="0">
                <a:moveTo>
                  <a:pt x="0" y="14861685"/>
                </a:moveTo>
                <a:lnTo>
                  <a:pt x="16154005" y="14861685"/>
                </a:lnTo>
                <a:lnTo>
                  <a:pt x="16154005" y="0"/>
                </a:lnTo>
                <a:lnTo>
                  <a:pt x="0" y="0"/>
                </a:lnTo>
                <a:lnTo>
                  <a:pt x="0" y="14861685"/>
                </a:lnTo>
                <a:close/>
              </a:path>
            </a:pathLst>
          </a:custGeom>
          <a:blipFill rotWithShape="1">
            <a:blip r:embed="rId1">
              <a:alphaModFix amt="75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458" name="Google Shape;458;p20"/>
          <p:cNvGrpSpPr/>
          <p:nvPr/>
        </p:nvGrpSpPr>
        <p:grpSpPr>
          <a:xfrm>
            <a:off x="983855" y="416329"/>
            <a:ext cx="3227912" cy="3303089"/>
            <a:chOff x="0" y="-57150"/>
            <a:chExt cx="850150" cy="869950"/>
          </a:xfrm>
        </p:grpSpPr>
        <p:sp>
          <p:nvSpPr>
            <p:cNvPr id="459" name="Google Shape;459;p20"/>
            <p:cNvSpPr/>
            <p:nvPr/>
          </p:nvSpPr>
          <p:spPr>
            <a:xfrm>
              <a:off x="0" y="0"/>
              <a:ext cx="850150" cy="526270"/>
            </a:xfrm>
            <a:custGeom>
              <a:avLst/>
              <a:gdLst/>
              <a:ahLst/>
              <a:cxnLst/>
              <a:rect l="l" t="t" r="r" b="b"/>
              <a:pathLst>
                <a:path w="850150" h="526270" extrusionOk="0">
                  <a:moveTo>
                    <a:pt x="122320" y="0"/>
                  </a:moveTo>
                  <a:lnTo>
                    <a:pt x="727830" y="0"/>
                  </a:lnTo>
                  <a:cubicBezTo>
                    <a:pt x="795385" y="0"/>
                    <a:pt x="850150" y="54764"/>
                    <a:pt x="850150" y="122320"/>
                  </a:cubicBezTo>
                  <a:lnTo>
                    <a:pt x="850150" y="403950"/>
                  </a:lnTo>
                  <a:cubicBezTo>
                    <a:pt x="850150" y="471505"/>
                    <a:pt x="795385" y="526270"/>
                    <a:pt x="727830" y="526270"/>
                  </a:cubicBezTo>
                  <a:lnTo>
                    <a:pt x="122320" y="526270"/>
                  </a:lnTo>
                  <a:cubicBezTo>
                    <a:pt x="54764" y="526270"/>
                    <a:pt x="0" y="471505"/>
                    <a:pt x="0" y="403950"/>
                  </a:cubicBezTo>
                  <a:lnTo>
                    <a:pt x="0" y="122320"/>
                  </a:lnTo>
                  <a:cubicBezTo>
                    <a:pt x="0" y="54764"/>
                    <a:pt x="54764" y="0"/>
                    <a:pt x="122320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20"/>
          <p:cNvSpPr txBox="1"/>
          <p:nvPr/>
        </p:nvSpPr>
        <p:spPr>
          <a:xfrm>
            <a:off x="1028700" y="659825"/>
            <a:ext cx="3183067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Film</a:t>
            </a:r>
            <a:endParaRPr lang="en-US" sz="130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462" name="Google Shape;462;p20"/>
          <p:cNvGrpSpPr/>
          <p:nvPr/>
        </p:nvGrpSpPr>
        <p:grpSpPr>
          <a:xfrm>
            <a:off x="4622786" y="416329"/>
            <a:ext cx="5135704" cy="3303089"/>
            <a:chOff x="0" y="-57150"/>
            <a:chExt cx="1352613" cy="869950"/>
          </a:xfrm>
        </p:grpSpPr>
        <p:sp>
          <p:nvSpPr>
            <p:cNvPr id="463" name="Google Shape;463;p20"/>
            <p:cNvSpPr/>
            <p:nvPr/>
          </p:nvSpPr>
          <p:spPr>
            <a:xfrm>
              <a:off x="0" y="0"/>
              <a:ext cx="1352613" cy="526270"/>
            </a:xfrm>
            <a:custGeom>
              <a:avLst/>
              <a:gdLst/>
              <a:ahLst/>
              <a:cxnLst/>
              <a:rect l="l" t="t" r="r" b="b"/>
              <a:pathLst>
                <a:path w="1352613" h="526270" extrusionOk="0">
                  <a:moveTo>
                    <a:pt x="76881" y="0"/>
                  </a:moveTo>
                  <a:lnTo>
                    <a:pt x="1275732" y="0"/>
                  </a:lnTo>
                  <a:cubicBezTo>
                    <a:pt x="1318193" y="0"/>
                    <a:pt x="1352613" y="34421"/>
                    <a:pt x="1352613" y="76881"/>
                  </a:cubicBezTo>
                  <a:lnTo>
                    <a:pt x="1352613" y="449389"/>
                  </a:lnTo>
                  <a:cubicBezTo>
                    <a:pt x="1352613" y="491849"/>
                    <a:pt x="1318193" y="526270"/>
                    <a:pt x="1275732" y="526270"/>
                  </a:cubicBezTo>
                  <a:lnTo>
                    <a:pt x="76881" y="526270"/>
                  </a:lnTo>
                  <a:cubicBezTo>
                    <a:pt x="34421" y="526270"/>
                    <a:pt x="0" y="491849"/>
                    <a:pt x="0" y="449389"/>
                  </a:cubicBezTo>
                  <a:lnTo>
                    <a:pt x="0" y="76881"/>
                  </a:lnTo>
                  <a:cubicBezTo>
                    <a:pt x="0" y="34421"/>
                    <a:pt x="34421" y="0"/>
                    <a:pt x="76881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464;p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" name="Google Shape;465;p20"/>
          <p:cNvSpPr txBox="1"/>
          <p:nvPr/>
        </p:nvSpPr>
        <p:spPr>
          <a:xfrm>
            <a:off x="4646598" y="659825"/>
            <a:ext cx="50880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Genres</a:t>
            </a:r>
            <a:endParaRPr lang="en-US" sz="130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aphicFrame>
        <p:nvGraphicFramePr>
          <p:cNvPr id="466" name="Google Shape;466;p20"/>
          <p:cNvGraphicFramePr/>
          <p:nvPr>
            <p:custDataLst>
              <p:tags r:id="rId2"/>
            </p:custDataLst>
          </p:nvPr>
        </p:nvGraphicFramePr>
        <p:xfrm>
          <a:off x="1028700" y="3311702"/>
          <a:ext cx="16230600" cy="5946600"/>
        </p:xfrm>
        <a:graphic>
          <a:graphicData uri="http://schemas.openxmlformats.org/drawingml/2006/table">
            <a:tbl>
              <a:tblPr>
                <a:noFill/>
                <a:tableStyleId>{7E1D7013-79D6-45E2-8173-71A193E0234A}</a:tableStyleId>
              </a:tblPr>
              <a:tblGrid>
                <a:gridCol w="5410200"/>
                <a:gridCol w="5410200"/>
                <a:gridCol w="5410200"/>
              </a:tblGrid>
              <a:tr h="1457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>
                          <a:solidFill>
                            <a:srgbClr val="FFFFFF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Add a genre name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FFFFFF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Add a genre name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FFFFFF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Add a genre name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  <a:tr h="1516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100F0D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Briefly elaborate on what you want to discuss. 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100F0D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Briefly elaborate on what you want to discuss. 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100F0D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Briefly elaborate on what you want to discuss. 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486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FFFFFF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Add a genre name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FFFFFF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Add a genre name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FFFFFF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Add a genre name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  <a:tr h="1486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100F0D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Briefly elaborate on what you want to discuss. 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100F0D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Briefly elaborate on what you want to discuss. 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100F0D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Briefly elaborate on what you want to discuss. 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4592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7" name="Google Shape;467;p20"/>
          <p:cNvSpPr/>
          <p:nvPr/>
        </p:nvSpPr>
        <p:spPr>
          <a:xfrm>
            <a:off x="15173216" y="659825"/>
            <a:ext cx="4172167" cy="4114800"/>
          </a:xfrm>
          <a:custGeom>
            <a:avLst/>
            <a:gdLst/>
            <a:ahLst/>
            <a:cxnLst/>
            <a:rect l="l" t="t" r="r" b="b"/>
            <a:pathLst>
              <a:path w="4172167" h="4114800" extrusionOk="0">
                <a:moveTo>
                  <a:pt x="0" y="0"/>
                </a:moveTo>
                <a:lnTo>
                  <a:pt x="4172168" y="0"/>
                </a:lnTo>
                <a:lnTo>
                  <a:pt x="4172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68" name="Google Shape;468;p20"/>
          <p:cNvSpPr/>
          <p:nvPr/>
        </p:nvSpPr>
        <p:spPr>
          <a:xfrm>
            <a:off x="-1850470" y="7848583"/>
            <a:ext cx="4172167" cy="4114800"/>
          </a:xfrm>
          <a:custGeom>
            <a:avLst/>
            <a:gdLst/>
            <a:ahLst/>
            <a:cxnLst/>
            <a:rect l="l" t="t" r="r" b="b"/>
            <a:pathLst>
              <a:path w="4172167" h="4114800" extrusionOk="0">
                <a:moveTo>
                  <a:pt x="0" y="0"/>
                </a:moveTo>
                <a:lnTo>
                  <a:pt x="4172167" y="0"/>
                </a:lnTo>
                <a:lnTo>
                  <a:pt x="4172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69" name="Google Shape;469;p20"/>
          <p:cNvSpPr/>
          <p:nvPr/>
        </p:nvSpPr>
        <p:spPr>
          <a:xfrm rot="-1835369">
            <a:off x="-429218" y="9137181"/>
            <a:ext cx="1443963" cy="1404254"/>
          </a:xfrm>
          <a:custGeom>
            <a:avLst/>
            <a:gdLst/>
            <a:ahLst/>
            <a:cxnLst/>
            <a:rect l="l" t="t" r="r" b="b"/>
            <a:pathLst>
              <a:path w="1443963" h="1404254" extrusionOk="0">
                <a:moveTo>
                  <a:pt x="0" y="0"/>
                </a:moveTo>
                <a:lnTo>
                  <a:pt x="1443963" y="0"/>
                </a:lnTo>
                <a:lnTo>
                  <a:pt x="1443963" y="1404254"/>
                </a:lnTo>
                <a:lnTo>
                  <a:pt x="0" y="1404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470" name="Google Shape;470;p20"/>
          <p:cNvSpPr/>
          <p:nvPr/>
        </p:nvSpPr>
        <p:spPr>
          <a:xfrm rot="-1602062" flipH="1">
            <a:off x="16129824" y="2023971"/>
            <a:ext cx="2114881" cy="1567656"/>
          </a:xfrm>
          <a:custGeom>
            <a:avLst/>
            <a:gdLst/>
            <a:ahLst/>
            <a:cxnLst/>
            <a:rect l="l" t="t" r="r" b="b"/>
            <a:pathLst>
              <a:path w="2114881" h="1567656" extrusionOk="0">
                <a:moveTo>
                  <a:pt x="2114881" y="0"/>
                </a:moveTo>
                <a:lnTo>
                  <a:pt x="0" y="0"/>
                </a:lnTo>
                <a:lnTo>
                  <a:pt x="0" y="1567655"/>
                </a:lnTo>
                <a:lnTo>
                  <a:pt x="2114881" y="1567655"/>
                </a:lnTo>
                <a:lnTo>
                  <a:pt x="2114881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3131"/>
            </a:gs>
            <a:gs pos="100000">
              <a:srgbClr val="FF914D"/>
            </a:gs>
          </a:gsLst>
          <a:lin ang="0" scaled="0"/>
        </a:gradFill>
        <a:effectLst/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21"/>
          <p:cNvGrpSpPr/>
          <p:nvPr/>
        </p:nvGrpSpPr>
        <p:grpSpPr>
          <a:xfrm rot="-5400000">
            <a:off x="3169404" y="-1522568"/>
            <a:ext cx="16126521" cy="14110706"/>
            <a:chOff x="0" y="0"/>
            <a:chExt cx="812800" cy="711200"/>
          </a:xfrm>
        </p:grpSpPr>
        <p:sp>
          <p:nvSpPr>
            <p:cNvPr id="476" name="Google Shape;476;p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525"/>
            </a:solidFill>
            <a:ln>
              <a:noFill/>
            </a:ln>
          </p:spPr>
        </p:sp>
        <p:sp>
          <p:nvSpPr>
            <p:cNvPr id="477" name="Google Shape;477;p21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8" name="Google Shape;478;p21"/>
          <p:cNvGrpSpPr/>
          <p:nvPr/>
        </p:nvGrpSpPr>
        <p:grpSpPr>
          <a:xfrm>
            <a:off x="-9261525" y="-862290"/>
            <a:ext cx="15685433" cy="15370120"/>
            <a:chOff x="0" y="0"/>
            <a:chExt cx="20913910" cy="20493494"/>
          </a:xfrm>
        </p:grpSpPr>
        <p:cxnSp>
          <p:nvCxnSpPr>
            <p:cNvPr id="479" name="Google Shape;479;p21"/>
            <p:cNvCxnSpPr/>
            <p:nvPr/>
          </p:nvCxnSpPr>
          <p:spPr>
            <a:xfrm rot="10800000">
              <a:off x="4500571" y="0"/>
              <a:ext cx="0" cy="20493494"/>
            </a:xfrm>
            <a:prstGeom prst="straightConnector1">
              <a:avLst/>
            </a:prstGeom>
            <a:noFill/>
            <a:ln w="462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0" name="Google Shape;480;p21"/>
            <p:cNvCxnSpPr/>
            <p:nvPr/>
          </p:nvCxnSpPr>
          <p:spPr>
            <a:xfrm>
              <a:off x="0" y="18210584"/>
              <a:ext cx="20913910" cy="0"/>
            </a:xfrm>
            <a:prstGeom prst="straightConnector1">
              <a:avLst/>
            </a:prstGeom>
            <a:noFill/>
            <a:ln w="462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1" name="Google Shape;481;p21"/>
            <p:cNvCxnSpPr/>
            <p:nvPr/>
          </p:nvCxnSpPr>
          <p:spPr>
            <a:xfrm>
              <a:off x="0" y="16313523"/>
              <a:ext cx="20913910" cy="0"/>
            </a:xfrm>
            <a:prstGeom prst="straightConnector1">
              <a:avLst/>
            </a:prstGeom>
            <a:noFill/>
            <a:ln w="462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2" name="Google Shape;482;p21"/>
            <p:cNvCxnSpPr/>
            <p:nvPr/>
          </p:nvCxnSpPr>
          <p:spPr>
            <a:xfrm>
              <a:off x="0" y="14416463"/>
              <a:ext cx="20913910" cy="0"/>
            </a:xfrm>
            <a:prstGeom prst="straightConnector1">
              <a:avLst/>
            </a:prstGeom>
            <a:noFill/>
            <a:ln w="462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3" name="Google Shape;483;p21"/>
            <p:cNvCxnSpPr/>
            <p:nvPr/>
          </p:nvCxnSpPr>
          <p:spPr>
            <a:xfrm>
              <a:off x="0" y="12519402"/>
              <a:ext cx="20913910" cy="0"/>
            </a:xfrm>
            <a:prstGeom prst="straightConnector1">
              <a:avLst/>
            </a:prstGeom>
            <a:noFill/>
            <a:ln w="462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4" name="Google Shape;484;p21"/>
            <p:cNvCxnSpPr/>
            <p:nvPr/>
          </p:nvCxnSpPr>
          <p:spPr>
            <a:xfrm>
              <a:off x="0" y="10622342"/>
              <a:ext cx="20913910" cy="0"/>
            </a:xfrm>
            <a:prstGeom prst="straightConnector1">
              <a:avLst/>
            </a:prstGeom>
            <a:noFill/>
            <a:ln w="462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5" name="Google Shape;485;p21"/>
            <p:cNvCxnSpPr/>
            <p:nvPr/>
          </p:nvCxnSpPr>
          <p:spPr>
            <a:xfrm>
              <a:off x="0" y="8725281"/>
              <a:ext cx="20913910" cy="0"/>
            </a:xfrm>
            <a:prstGeom prst="straightConnector1">
              <a:avLst/>
            </a:prstGeom>
            <a:noFill/>
            <a:ln w="462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6" name="Google Shape;486;p21"/>
            <p:cNvCxnSpPr/>
            <p:nvPr/>
          </p:nvCxnSpPr>
          <p:spPr>
            <a:xfrm>
              <a:off x="0" y="6828220"/>
              <a:ext cx="20913910" cy="0"/>
            </a:xfrm>
            <a:prstGeom prst="straightConnector1">
              <a:avLst/>
            </a:prstGeom>
            <a:noFill/>
            <a:ln w="462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7" name="Google Shape;487;p21"/>
            <p:cNvCxnSpPr/>
            <p:nvPr/>
          </p:nvCxnSpPr>
          <p:spPr>
            <a:xfrm>
              <a:off x="0" y="4931160"/>
              <a:ext cx="20913910" cy="0"/>
            </a:xfrm>
            <a:prstGeom prst="straightConnector1">
              <a:avLst/>
            </a:prstGeom>
            <a:noFill/>
            <a:ln w="462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8" name="Google Shape;488;p21"/>
            <p:cNvCxnSpPr/>
            <p:nvPr/>
          </p:nvCxnSpPr>
          <p:spPr>
            <a:xfrm>
              <a:off x="0" y="3034099"/>
              <a:ext cx="20913910" cy="0"/>
            </a:xfrm>
            <a:prstGeom prst="straightConnector1">
              <a:avLst/>
            </a:prstGeom>
            <a:noFill/>
            <a:ln w="462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9" name="Google Shape;489;p21"/>
            <p:cNvCxnSpPr/>
            <p:nvPr/>
          </p:nvCxnSpPr>
          <p:spPr>
            <a:xfrm>
              <a:off x="0" y="1137039"/>
              <a:ext cx="20913910" cy="0"/>
            </a:xfrm>
            <a:prstGeom prst="straightConnector1">
              <a:avLst/>
            </a:prstGeom>
            <a:noFill/>
            <a:ln w="462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0" name="Google Shape;490;p21"/>
            <p:cNvCxnSpPr/>
            <p:nvPr/>
          </p:nvCxnSpPr>
          <p:spPr>
            <a:xfrm rot="10800000">
              <a:off x="2261847" y="0"/>
              <a:ext cx="0" cy="20493494"/>
            </a:xfrm>
            <a:prstGeom prst="straightConnector1">
              <a:avLst/>
            </a:prstGeom>
            <a:noFill/>
            <a:ln w="462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1" name="Google Shape;491;p21"/>
            <p:cNvCxnSpPr/>
            <p:nvPr/>
          </p:nvCxnSpPr>
          <p:spPr>
            <a:xfrm rot="10800000">
              <a:off x="6739294" y="0"/>
              <a:ext cx="0" cy="20493494"/>
            </a:xfrm>
            <a:prstGeom prst="straightConnector1">
              <a:avLst/>
            </a:prstGeom>
            <a:noFill/>
            <a:ln w="462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2" name="Google Shape;492;p21"/>
            <p:cNvCxnSpPr/>
            <p:nvPr/>
          </p:nvCxnSpPr>
          <p:spPr>
            <a:xfrm rot="10800000">
              <a:off x="8978018" y="0"/>
              <a:ext cx="0" cy="20493494"/>
            </a:xfrm>
            <a:prstGeom prst="straightConnector1">
              <a:avLst/>
            </a:prstGeom>
            <a:noFill/>
            <a:ln w="462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3" name="Google Shape;493;p21"/>
            <p:cNvCxnSpPr/>
            <p:nvPr/>
          </p:nvCxnSpPr>
          <p:spPr>
            <a:xfrm rot="10800000">
              <a:off x="11216742" y="0"/>
              <a:ext cx="0" cy="20493494"/>
            </a:xfrm>
            <a:prstGeom prst="straightConnector1">
              <a:avLst/>
            </a:prstGeom>
            <a:noFill/>
            <a:ln w="462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4" name="Google Shape;494;p21"/>
            <p:cNvCxnSpPr/>
            <p:nvPr/>
          </p:nvCxnSpPr>
          <p:spPr>
            <a:xfrm rot="10800000">
              <a:off x="13455465" y="0"/>
              <a:ext cx="0" cy="20493494"/>
            </a:xfrm>
            <a:prstGeom prst="straightConnector1">
              <a:avLst/>
            </a:prstGeom>
            <a:noFill/>
            <a:ln w="462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5" name="Google Shape;495;p21"/>
            <p:cNvCxnSpPr/>
            <p:nvPr/>
          </p:nvCxnSpPr>
          <p:spPr>
            <a:xfrm rot="10800000">
              <a:off x="15694189" y="0"/>
              <a:ext cx="0" cy="20493494"/>
            </a:xfrm>
            <a:prstGeom prst="straightConnector1">
              <a:avLst/>
            </a:prstGeom>
            <a:noFill/>
            <a:ln w="462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6" name="Google Shape;496;p21"/>
            <p:cNvCxnSpPr/>
            <p:nvPr/>
          </p:nvCxnSpPr>
          <p:spPr>
            <a:xfrm rot="10800000">
              <a:off x="17932913" y="0"/>
              <a:ext cx="0" cy="20493494"/>
            </a:xfrm>
            <a:prstGeom prst="straightConnector1">
              <a:avLst/>
            </a:prstGeom>
            <a:noFill/>
            <a:ln w="462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7" name="Google Shape;497;p21"/>
            <p:cNvCxnSpPr/>
            <p:nvPr/>
          </p:nvCxnSpPr>
          <p:spPr>
            <a:xfrm rot="10800000">
              <a:off x="20088986" y="0"/>
              <a:ext cx="0" cy="20493494"/>
            </a:xfrm>
            <a:prstGeom prst="straightConnector1">
              <a:avLst/>
            </a:prstGeom>
            <a:noFill/>
            <a:ln w="46225" cap="flat" cmpd="sng">
              <a:solidFill>
                <a:srgbClr val="FFD52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98" name="Google Shape;498;p21"/>
          <p:cNvSpPr/>
          <p:nvPr/>
        </p:nvSpPr>
        <p:spPr>
          <a:xfrm rot="-354411">
            <a:off x="-3847690" y="0"/>
            <a:ext cx="10406216" cy="10263131"/>
          </a:xfrm>
          <a:custGeom>
            <a:avLst/>
            <a:gdLst/>
            <a:ahLst/>
            <a:cxnLst/>
            <a:rect l="l" t="t" r="r" b="b"/>
            <a:pathLst>
              <a:path w="10406216" h="10263131" extrusionOk="0">
                <a:moveTo>
                  <a:pt x="0" y="0"/>
                </a:moveTo>
                <a:lnTo>
                  <a:pt x="10406217" y="0"/>
                </a:lnTo>
                <a:lnTo>
                  <a:pt x="10406217" y="10263131"/>
                </a:lnTo>
                <a:lnTo>
                  <a:pt x="0" y="102631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grpSp>
        <p:nvGrpSpPr>
          <p:cNvPr id="499" name="Google Shape;499;p21"/>
          <p:cNvGrpSpPr/>
          <p:nvPr/>
        </p:nvGrpSpPr>
        <p:grpSpPr>
          <a:xfrm>
            <a:off x="10522612" y="5775901"/>
            <a:ext cx="6998261" cy="3303113"/>
            <a:chOff x="0" y="-57150"/>
            <a:chExt cx="1885968" cy="869950"/>
          </a:xfrm>
        </p:grpSpPr>
        <p:sp>
          <p:nvSpPr>
            <p:cNvPr id="500" name="Google Shape;500;p21"/>
            <p:cNvSpPr/>
            <p:nvPr/>
          </p:nvSpPr>
          <p:spPr>
            <a:xfrm>
              <a:off x="0" y="0"/>
              <a:ext cx="1885968" cy="356326"/>
            </a:xfrm>
            <a:custGeom>
              <a:avLst/>
              <a:gdLst/>
              <a:ahLst/>
              <a:cxnLst/>
              <a:rect l="l" t="t" r="r" b="b"/>
              <a:pathLst>
                <a:path w="1885968" h="356326" extrusionOk="0">
                  <a:moveTo>
                    <a:pt x="55139" y="0"/>
                  </a:moveTo>
                  <a:lnTo>
                    <a:pt x="1830830" y="0"/>
                  </a:lnTo>
                  <a:cubicBezTo>
                    <a:pt x="1861282" y="0"/>
                    <a:pt x="1885968" y="24687"/>
                    <a:pt x="1885968" y="55139"/>
                  </a:cubicBezTo>
                  <a:lnTo>
                    <a:pt x="1885968" y="301187"/>
                  </a:lnTo>
                  <a:cubicBezTo>
                    <a:pt x="1885968" y="315811"/>
                    <a:pt x="1880159" y="329835"/>
                    <a:pt x="1869819" y="340176"/>
                  </a:cubicBezTo>
                  <a:cubicBezTo>
                    <a:pt x="1859478" y="350517"/>
                    <a:pt x="1845453" y="356326"/>
                    <a:pt x="1830830" y="356326"/>
                  </a:cubicBezTo>
                  <a:lnTo>
                    <a:pt x="55139" y="356326"/>
                  </a:lnTo>
                  <a:cubicBezTo>
                    <a:pt x="40515" y="356326"/>
                    <a:pt x="26490" y="350517"/>
                    <a:pt x="16150" y="340176"/>
                  </a:cubicBezTo>
                  <a:cubicBezTo>
                    <a:pt x="5809" y="329835"/>
                    <a:pt x="0" y="315811"/>
                    <a:pt x="0" y="301187"/>
                  </a:cubicBezTo>
                  <a:lnTo>
                    <a:pt x="0" y="55139"/>
                  </a:lnTo>
                  <a:cubicBezTo>
                    <a:pt x="0" y="40515"/>
                    <a:pt x="5809" y="26490"/>
                    <a:pt x="16150" y="16150"/>
                  </a:cubicBezTo>
                  <a:cubicBezTo>
                    <a:pt x="26490" y="5809"/>
                    <a:pt x="40515" y="0"/>
                    <a:pt x="55139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21"/>
          <p:cNvGrpSpPr/>
          <p:nvPr/>
        </p:nvGrpSpPr>
        <p:grpSpPr>
          <a:xfrm>
            <a:off x="11519650" y="4465176"/>
            <a:ext cx="4743295" cy="3303113"/>
            <a:chOff x="0" y="-57150"/>
            <a:chExt cx="1303103" cy="869950"/>
          </a:xfrm>
        </p:grpSpPr>
        <p:sp>
          <p:nvSpPr>
            <p:cNvPr id="503" name="Google Shape;503;p21"/>
            <p:cNvSpPr/>
            <p:nvPr/>
          </p:nvSpPr>
          <p:spPr>
            <a:xfrm>
              <a:off x="0" y="0"/>
              <a:ext cx="1303103" cy="323956"/>
            </a:xfrm>
            <a:custGeom>
              <a:avLst/>
              <a:gdLst/>
              <a:ahLst/>
              <a:cxnLst/>
              <a:rect l="l" t="t" r="r" b="b"/>
              <a:pathLst>
                <a:path w="1303103" h="323956" extrusionOk="0">
                  <a:moveTo>
                    <a:pt x="79802" y="0"/>
                  </a:moveTo>
                  <a:lnTo>
                    <a:pt x="1223301" y="0"/>
                  </a:lnTo>
                  <a:cubicBezTo>
                    <a:pt x="1244466" y="0"/>
                    <a:pt x="1264764" y="8408"/>
                    <a:pt x="1279729" y="23373"/>
                  </a:cubicBezTo>
                  <a:cubicBezTo>
                    <a:pt x="1294695" y="38339"/>
                    <a:pt x="1303103" y="58637"/>
                    <a:pt x="1303103" y="79802"/>
                  </a:cubicBezTo>
                  <a:lnTo>
                    <a:pt x="1303103" y="244154"/>
                  </a:lnTo>
                  <a:cubicBezTo>
                    <a:pt x="1303103" y="288227"/>
                    <a:pt x="1267374" y="323956"/>
                    <a:pt x="1223301" y="323956"/>
                  </a:cubicBezTo>
                  <a:lnTo>
                    <a:pt x="79802" y="323956"/>
                  </a:lnTo>
                  <a:cubicBezTo>
                    <a:pt x="35729" y="323956"/>
                    <a:pt x="0" y="288227"/>
                    <a:pt x="0" y="244154"/>
                  </a:cubicBezTo>
                  <a:lnTo>
                    <a:pt x="0" y="79802"/>
                  </a:lnTo>
                  <a:cubicBezTo>
                    <a:pt x="0" y="35729"/>
                    <a:pt x="35729" y="0"/>
                    <a:pt x="79802" y="0"/>
                  </a:cubicBez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5" name="Google Shape;505;p21"/>
          <p:cNvSpPr txBox="1"/>
          <p:nvPr/>
        </p:nvSpPr>
        <p:spPr>
          <a:xfrm>
            <a:off x="9491178" y="3155980"/>
            <a:ext cx="7850400" cy="41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Write an original statement or inspiring quote</a:t>
            </a:r>
            <a:endParaRPr lang="en-US" sz="9000" b="0" i="0" u="none" strike="noStrike" cap="none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06" name="Google Shape;506;p21"/>
          <p:cNvSpPr/>
          <p:nvPr/>
        </p:nvSpPr>
        <p:spPr>
          <a:xfrm flipH="1">
            <a:off x="-2190931" y="2540965"/>
            <a:ext cx="6439262" cy="5205070"/>
          </a:xfrm>
          <a:custGeom>
            <a:avLst/>
            <a:gdLst/>
            <a:ahLst/>
            <a:cxnLst/>
            <a:rect l="l" t="t" r="r" b="b"/>
            <a:pathLst>
              <a:path w="6439262" h="5205070" extrusionOk="0">
                <a:moveTo>
                  <a:pt x="6439262" y="0"/>
                </a:moveTo>
                <a:lnTo>
                  <a:pt x="0" y="0"/>
                </a:lnTo>
                <a:lnTo>
                  <a:pt x="0" y="5205070"/>
                </a:lnTo>
                <a:lnTo>
                  <a:pt x="6439262" y="5205070"/>
                </a:lnTo>
                <a:lnTo>
                  <a:pt x="6439262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507" name="Google Shape;507;p21"/>
          <p:cNvSpPr txBox="1"/>
          <p:nvPr/>
        </p:nvSpPr>
        <p:spPr>
          <a:xfrm>
            <a:off x="11015040" y="8042275"/>
            <a:ext cx="6505841" cy="121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— Include a credit, citation, or supporting message</a:t>
            </a:r>
            <a:endParaRPr lang="en-US" sz="35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08" name="Google Shape;508;p21"/>
          <p:cNvSpPr/>
          <p:nvPr/>
        </p:nvSpPr>
        <p:spPr>
          <a:xfrm rot="1637113">
            <a:off x="5870264" y="7677381"/>
            <a:ext cx="5043265" cy="5043265"/>
          </a:xfrm>
          <a:custGeom>
            <a:avLst/>
            <a:gdLst/>
            <a:ahLst/>
            <a:cxnLst/>
            <a:rect l="l" t="t" r="r" b="b"/>
            <a:pathLst>
              <a:path w="5043265" h="5043265" extrusionOk="0">
                <a:moveTo>
                  <a:pt x="0" y="0"/>
                </a:moveTo>
                <a:lnTo>
                  <a:pt x="5043265" y="0"/>
                </a:lnTo>
                <a:lnTo>
                  <a:pt x="5043265" y="5043265"/>
                </a:lnTo>
                <a:lnTo>
                  <a:pt x="0" y="5043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509" name="Google Shape;509;p21"/>
          <p:cNvSpPr/>
          <p:nvPr/>
        </p:nvSpPr>
        <p:spPr>
          <a:xfrm rot="-5021485">
            <a:off x="14462041" y="-160120"/>
            <a:ext cx="3358413" cy="2967997"/>
          </a:xfrm>
          <a:custGeom>
            <a:avLst/>
            <a:gdLst/>
            <a:ahLst/>
            <a:cxnLst/>
            <a:rect l="l" t="t" r="r" b="b"/>
            <a:pathLst>
              <a:path w="3354850" h="2964849" extrusionOk="0">
                <a:moveTo>
                  <a:pt x="0" y="0"/>
                </a:moveTo>
                <a:lnTo>
                  <a:pt x="3354850" y="0"/>
                </a:lnTo>
                <a:lnTo>
                  <a:pt x="3354850" y="2964849"/>
                </a:lnTo>
                <a:lnTo>
                  <a:pt x="0" y="29648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ABLE_BEAUTIFY" val="smartTable{6cbf5f4c-4242-4e53-8590-152fe2984406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4067</Words>
  <Application>WPS 表格</Application>
  <PresentationFormat/>
  <Paragraphs>329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宋体</vt:lpstr>
      <vt:lpstr>Wingdings</vt:lpstr>
      <vt:lpstr>Arial</vt:lpstr>
      <vt:lpstr>Calibri</vt:lpstr>
      <vt:lpstr>Helvetica Neue</vt:lpstr>
      <vt:lpstr>Staatliches</vt:lpstr>
      <vt:lpstr>Quicksand</vt:lpstr>
      <vt:lpstr>微软雅黑</vt:lpstr>
      <vt:lpstr>汉仪旗黑</vt:lpstr>
      <vt:lpstr>汉仪书宋二KW</vt:lpstr>
      <vt:lpstr>宋体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-v-</cp:lastModifiedBy>
  <cp:revision>2</cp:revision>
  <dcterms:created xsi:type="dcterms:W3CDTF">2023-07-18T20:29:21Z</dcterms:created>
  <dcterms:modified xsi:type="dcterms:W3CDTF">2023-07-18T20:29:21Z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22ECD75A5DE0EA9ADADBB264D4E55E16_42</vt:lpwstr>
  </property>
  <property fmtid="{D5CDD505-2E9C-101B-9397-08002B2CF9AE}" pid="3" name="KSOProductBuildVer">
    <vt:lpwstr>2052-5.5.1.7991</vt:lpwstr>
  </property>
</Properties>
</file>